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050"/>
    <a:srgbClr val="00B050"/>
    <a:srgbClr val="FFA500"/>
    <a:srgbClr val="01001F"/>
    <a:srgbClr val="AAF3FB"/>
    <a:srgbClr val="145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48F23-BCD3-42B7-A233-0B075AC9B8F2}" v="17" dt="2023-01-03T17:23:40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396" y="-4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p Feijen" userId="77ca0f21-8fe6-4428-9fe8-7a9a522fa8aa" providerId="ADAL" clId="{40948F23-BCD3-42B7-A233-0B075AC9B8F2}"/>
    <pc:docChg chg="undo redo custSel addSld delSld modSld">
      <pc:chgData name="Jaap Feijen" userId="77ca0f21-8fe6-4428-9fe8-7a9a522fa8aa" providerId="ADAL" clId="{40948F23-BCD3-42B7-A233-0B075AC9B8F2}" dt="2023-01-03T19:54:44.601" v="1674" actId="20577"/>
      <pc:docMkLst>
        <pc:docMk/>
      </pc:docMkLst>
      <pc:sldChg chg="addSp delSp modSp mod">
        <pc:chgData name="Jaap Feijen" userId="77ca0f21-8fe6-4428-9fe8-7a9a522fa8aa" providerId="ADAL" clId="{40948F23-BCD3-42B7-A233-0B075AC9B8F2}" dt="2023-01-03T19:54:44.601" v="1674" actId="20577"/>
        <pc:sldMkLst>
          <pc:docMk/>
          <pc:sldMk cId="1065942631" sldId="256"/>
        </pc:sldMkLst>
        <pc:spChg chg="mod">
          <ac:chgData name="Jaap Feijen" userId="77ca0f21-8fe6-4428-9fe8-7a9a522fa8aa" providerId="ADAL" clId="{40948F23-BCD3-42B7-A233-0B075AC9B8F2}" dt="2023-01-02T11:09:48.312" v="172" actId="207"/>
          <ac:spMkLst>
            <pc:docMk/>
            <pc:sldMk cId="1065942631" sldId="256"/>
            <ac:spMk id="2" creationId="{B945FB3F-1FD9-4CBB-A093-217A3DD1C22A}"/>
          </ac:spMkLst>
        </pc:spChg>
        <pc:spChg chg="mod">
          <ac:chgData name="Jaap Feijen" userId="77ca0f21-8fe6-4428-9fe8-7a9a522fa8aa" providerId="ADAL" clId="{40948F23-BCD3-42B7-A233-0B075AC9B8F2}" dt="2023-01-03T17:28:23.529" v="1474" actId="20577"/>
          <ac:spMkLst>
            <pc:docMk/>
            <pc:sldMk cId="1065942631" sldId="256"/>
            <ac:spMk id="7" creationId="{2AE60EDC-8188-45A4-861D-6CA8769923B7}"/>
          </ac:spMkLst>
        </pc:spChg>
        <pc:spChg chg="mod">
          <ac:chgData name="Jaap Feijen" userId="77ca0f21-8fe6-4428-9fe8-7a9a522fa8aa" providerId="ADAL" clId="{40948F23-BCD3-42B7-A233-0B075AC9B8F2}" dt="2023-01-02T11:07:03.176" v="167" actId="207"/>
          <ac:spMkLst>
            <pc:docMk/>
            <pc:sldMk cId="1065942631" sldId="256"/>
            <ac:spMk id="52" creationId="{CCF89F76-79E7-4D8C-A273-752BB67A7D43}"/>
          </ac:spMkLst>
        </pc:spChg>
        <pc:spChg chg="mod">
          <ac:chgData name="Jaap Feijen" userId="77ca0f21-8fe6-4428-9fe8-7a9a522fa8aa" providerId="ADAL" clId="{40948F23-BCD3-42B7-A233-0B075AC9B8F2}" dt="2023-01-02T11:05:17.386" v="162" actId="20577"/>
          <ac:spMkLst>
            <pc:docMk/>
            <pc:sldMk cId="1065942631" sldId="256"/>
            <ac:spMk id="54" creationId="{7DC129B1-12D6-4369-B5EC-010345B368EA}"/>
          </ac:spMkLst>
        </pc:spChg>
        <pc:spChg chg="mod">
          <ac:chgData name="Jaap Feijen" userId="77ca0f21-8fe6-4428-9fe8-7a9a522fa8aa" providerId="ADAL" clId="{40948F23-BCD3-42B7-A233-0B075AC9B8F2}" dt="2023-01-02T11:09:09.646" v="170" actId="1076"/>
          <ac:spMkLst>
            <pc:docMk/>
            <pc:sldMk cId="1065942631" sldId="256"/>
            <ac:spMk id="59" creationId="{0E3CC8A2-47B5-4ED2-BF37-6F79B3D1535C}"/>
          </ac:spMkLst>
        </pc:spChg>
        <pc:spChg chg="mod">
          <ac:chgData name="Jaap Feijen" userId="77ca0f21-8fe6-4428-9fe8-7a9a522fa8aa" providerId="ADAL" clId="{40948F23-BCD3-42B7-A233-0B075AC9B8F2}" dt="2023-01-02T11:00:53.166" v="34" actId="1038"/>
          <ac:spMkLst>
            <pc:docMk/>
            <pc:sldMk cId="1065942631" sldId="256"/>
            <ac:spMk id="60" creationId="{4ADF85CF-D5A1-489E-95EB-E6FD127649DC}"/>
          </ac:spMkLst>
        </pc:spChg>
        <pc:spChg chg="mod">
          <ac:chgData name="Jaap Feijen" userId="77ca0f21-8fe6-4428-9fe8-7a9a522fa8aa" providerId="ADAL" clId="{40948F23-BCD3-42B7-A233-0B075AC9B8F2}" dt="2023-01-03T17:29:43.801" v="1477" actId="1076"/>
          <ac:spMkLst>
            <pc:docMk/>
            <pc:sldMk cId="1065942631" sldId="256"/>
            <ac:spMk id="62" creationId="{4BA805E9-F0DB-45CD-B158-6E69D8AC294E}"/>
          </ac:spMkLst>
        </pc:spChg>
        <pc:spChg chg="mod">
          <ac:chgData name="Jaap Feijen" userId="77ca0f21-8fe6-4428-9fe8-7a9a522fa8aa" providerId="ADAL" clId="{40948F23-BCD3-42B7-A233-0B075AC9B8F2}" dt="2023-01-02T11:09:09.646" v="170" actId="1076"/>
          <ac:spMkLst>
            <pc:docMk/>
            <pc:sldMk cId="1065942631" sldId="256"/>
            <ac:spMk id="63" creationId="{02BAD57B-743F-4E19-8AB1-873B3A020229}"/>
          </ac:spMkLst>
        </pc:spChg>
        <pc:spChg chg="mod">
          <ac:chgData name="Jaap Feijen" userId="77ca0f21-8fe6-4428-9fe8-7a9a522fa8aa" providerId="ADAL" clId="{40948F23-BCD3-42B7-A233-0B075AC9B8F2}" dt="2023-01-02T11:02:19.517" v="93" actId="688"/>
          <ac:spMkLst>
            <pc:docMk/>
            <pc:sldMk cId="1065942631" sldId="256"/>
            <ac:spMk id="64" creationId="{4DE1B4BF-ADED-4470-9663-1961E7136A68}"/>
          </ac:spMkLst>
        </pc:spChg>
        <pc:spChg chg="mod">
          <ac:chgData name="Jaap Feijen" userId="77ca0f21-8fe6-4428-9fe8-7a9a522fa8aa" providerId="ADAL" clId="{40948F23-BCD3-42B7-A233-0B075AC9B8F2}" dt="2023-01-02T11:02:42.478" v="100" actId="20577"/>
          <ac:spMkLst>
            <pc:docMk/>
            <pc:sldMk cId="1065942631" sldId="256"/>
            <ac:spMk id="65" creationId="{5C16E5FC-B4F0-4B91-9225-4DF5DD3CD145}"/>
          </ac:spMkLst>
        </pc:spChg>
        <pc:spChg chg="mod">
          <ac:chgData name="Jaap Feijen" userId="77ca0f21-8fe6-4428-9fe8-7a9a522fa8aa" providerId="ADAL" clId="{40948F23-BCD3-42B7-A233-0B075AC9B8F2}" dt="2023-01-03T17:29:16.394" v="1475" actId="1076"/>
          <ac:spMkLst>
            <pc:docMk/>
            <pc:sldMk cId="1065942631" sldId="256"/>
            <ac:spMk id="96" creationId="{C50D28E8-AA9C-4F01-A932-505DE85D2745}"/>
          </ac:spMkLst>
        </pc:spChg>
        <pc:spChg chg="mod">
          <ac:chgData name="Jaap Feijen" userId="77ca0f21-8fe6-4428-9fe8-7a9a522fa8aa" providerId="ADAL" clId="{40948F23-BCD3-42B7-A233-0B075AC9B8F2}" dt="2023-01-03T17:29:36.843" v="1476" actId="1076"/>
          <ac:spMkLst>
            <pc:docMk/>
            <pc:sldMk cId="1065942631" sldId="256"/>
            <ac:spMk id="97" creationId="{75A72BD5-7AAC-48F4-8DDC-3B77DC3AC928}"/>
          </ac:spMkLst>
        </pc:spChg>
        <pc:spChg chg="mod">
          <ac:chgData name="Jaap Feijen" userId="77ca0f21-8fe6-4428-9fe8-7a9a522fa8aa" providerId="ADAL" clId="{40948F23-BCD3-42B7-A233-0B075AC9B8F2}" dt="2023-01-02T11:03:18.786" v="136" actId="1038"/>
          <ac:spMkLst>
            <pc:docMk/>
            <pc:sldMk cId="1065942631" sldId="256"/>
            <ac:spMk id="98" creationId="{2D723DBA-D1DA-45EF-A53D-D310CB2BC182}"/>
          </ac:spMkLst>
        </pc:spChg>
        <pc:spChg chg="mod">
          <ac:chgData name="Jaap Feijen" userId="77ca0f21-8fe6-4428-9fe8-7a9a522fa8aa" providerId="ADAL" clId="{40948F23-BCD3-42B7-A233-0B075AC9B8F2}" dt="2023-01-03T09:57:29.460" v="308" actId="207"/>
          <ac:spMkLst>
            <pc:docMk/>
            <pc:sldMk cId="1065942631" sldId="256"/>
            <ac:spMk id="103" creationId="{8C225BBC-5202-4E5A-B164-81825E0F3818}"/>
          </ac:spMkLst>
        </pc:spChg>
        <pc:spChg chg="mod">
          <ac:chgData name="Jaap Feijen" userId="77ca0f21-8fe6-4428-9fe8-7a9a522fa8aa" providerId="ADAL" clId="{40948F23-BCD3-42B7-A233-0B075AC9B8F2}" dt="2023-01-03T14:33:25.973" v="506" actId="14100"/>
          <ac:spMkLst>
            <pc:docMk/>
            <pc:sldMk cId="1065942631" sldId="256"/>
            <ac:spMk id="107" creationId="{1F175E9E-B1C3-404F-92B0-53820E4E4126}"/>
          </ac:spMkLst>
        </pc:spChg>
        <pc:spChg chg="mod">
          <ac:chgData name="Jaap Feijen" userId="77ca0f21-8fe6-4428-9fe8-7a9a522fa8aa" providerId="ADAL" clId="{40948F23-BCD3-42B7-A233-0B075AC9B8F2}" dt="2023-01-02T11:05:20.796" v="164" actId="20577"/>
          <ac:spMkLst>
            <pc:docMk/>
            <pc:sldMk cId="1065942631" sldId="256"/>
            <ac:spMk id="109" creationId="{54023B6F-76C2-49A5-A14E-15C21B756E31}"/>
          </ac:spMkLst>
        </pc:spChg>
        <pc:spChg chg="mod">
          <ac:chgData name="Jaap Feijen" userId="77ca0f21-8fe6-4428-9fe8-7a9a522fa8aa" providerId="ADAL" clId="{40948F23-BCD3-42B7-A233-0B075AC9B8F2}" dt="2023-01-03T14:41:22.770" v="510" actId="20577"/>
          <ac:spMkLst>
            <pc:docMk/>
            <pc:sldMk cId="1065942631" sldId="256"/>
            <ac:spMk id="110" creationId="{3F1BAF35-9D6A-42AB-ADD0-CA42F9813B9D}"/>
          </ac:spMkLst>
        </pc:spChg>
        <pc:spChg chg="mod">
          <ac:chgData name="Jaap Feijen" userId="77ca0f21-8fe6-4428-9fe8-7a9a522fa8aa" providerId="ADAL" clId="{40948F23-BCD3-42B7-A233-0B075AC9B8F2}" dt="2023-01-03T09:58:59.918" v="354" actId="20577"/>
          <ac:spMkLst>
            <pc:docMk/>
            <pc:sldMk cId="1065942631" sldId="256"/>
            <ac:spMk id="111" creationId="{B92DA153-EB96-465E-8420-EB9A0FDB6F1A}"/>
          </ac:spMkLst>
        </pc:spChg>
        <pc:spChg chg="mod">
          <ac:chgData name="Jaap Feijen" userId="77ca0f21-8fe6-4428-9fe8-7a9a522fa8aa" providerId="ADAL" clId="{40948F23-BCD3-42B7-A233-0B075AC9B8F2}" dt="2023-01-03T17:31:45.488" v="1490" actId="20577"/>
          <ac:spMkLst>
            <pc:docMk/>
            <pc:sldMk cId="1065942631" sldId="256"/>
            <ac:spMk id="112" creationId="{4D954E5E-962C-47AF-A60E-6C08387AD5C4}"/>
          </ac:spMkLst>
        </pc:spChg>
        <pc:spChg chg="mod">
          <ac:chgData name="Jaap Feijen" userId="77ca0f21-8fe6-4428-9fe8-7a9a522fa8aa" providerId="ADAL" clId="{40948F23-BCD3-42B7-A233-0B075AC9B8F2}" dt="2023-01-03T13:08:23.906" v="505" actId="207"/>
          <ac:spMkLst>
            <pc:docMk/>
            <pc:sldMk cId="1065942631" sldId="256"/>
            <ac:spMk id="113" creationId="{03B0A2B7-73D0-479E-ADAE-2E6832A577ED}"/>
          </ac:spMkLst>
        </pc:spChg>
        <pc:spChg chg="mod">
          <ac:chgData name="Jaap Feijen" userId="77ca0f21-8fe6-4428-9fe8-7a9a522fa8aa" providerId="ADAL" clId="{40948F23-BCD3-42B7-A233-0B075AC9B8F2}" dt="2023-01-03T13:07:46.180" v="498" actId="20577"/>
          <ac:spMkLst>
            <pc:docMk/>
            <pc:sldMk cId="1065942631" sldId="256"/>
            <ac:spMk id="114" creationId="{694BE4B3-B75C-4B5F-B38D-620B5E5C9F6B}"/>
          </ac:spMkLst>
        </pc:spChg>
        <pc:spChg chg="del">
          <ac:chgData name="Jaap Feijen" userId="77ca0f21-8fe6-4428-9fe8-7a9a522fa8aa" providerId="ADAL" clId="{40948F23-BCD3-42B7-A233-0B075AC9B8F2}" dt="2023-01-03T15:05:39.350" v="658" actId="478"/>
          <ac:spMkLst>
            <pc:docMk/>
            <pc:sldMk cId="1065942631" sldId="256"/>
            <ac:spMk id="115" creationId="{AD431EF9-A1A3-4A23-AE51-87A9689CA5CA}"/>
          </ac:spMkLst>
        </pc:spChg>
        <pc:spChg chg="mod">
          <ac:chgData name="Jaap Feijen" userId="77ca0f21-8fe6-4428-9fe8-7a9a522fa8aa" providerId="ADAL" clId="{40948F23-BCD3-42B7-A233-0B075AC9B8F2}" dt="2023-01-03T09:58:14.046" v="322" actId="207"/>
          <ac:spMkLst>
            <pc:docMk/>
            <pc:sldMk cId="1065942631" sldId="256"/>
            <ac:spMk id="116" creationId="{8C227D87-A580-40B0-A095-E187E8D192AA}"/>
          </ac:spMkLst>
        </pc:spChg>
        <pc:spChg chg="mod">
          <ac:chgData name="Jaap Feijen" userId="77ca0f21-8fe6-4428-9fe8-7a9a522fa8aa" providerId="ADAL" clId="{40948F23-BCD3-42B7-A233-0B075AC9B8F2}" dt="2023-01-03T09:58:20.922" v="336" actId="1035"/>
          <ac:spMkLst>
            <pc:docMk/>
            <pc:sldMk cId="1065942631" sldId="256"/>
            <ac:spMk id="118" creationId="{29581097-987D-4B88-85A6-47AD48E2B2C2}"/>
          </ac:spMkLst>
        </pc:spChg>
        <pc:spChg chg="mod">
          <ac:chgData name="Jaap Feijen" userId="77ca0f21-8fe6-4428-9fe8-7a9a522fa8aa" providerId="ADAL" clId="{40948F23-BCD3-42B7-A233-0B075AC9B8F2}" dt="2023-01-03T09:58:08.065" v="321" actId="20577"/>
          <ac:spMkLst>
            <pc:docMk/>
            <pc:sldMk cId="1065942631" sldId="256"/>
            <ac:spMk id="119" creationId="{FED27BE1-80A8-466F-BCB9-B542231461DF}"/>
          </ac:spMkLst>
        </pc:spChg>
        <pc:spChg chg="del mod">
          <ac:chgData name="Jaap Feijen" userId="77ca0f21-8fe6-4428-9fe8-7a9a522fa8aa" providerId="ADAL" clId="{40948F23-BCD3-42B7-A233-0B075AC9B8F2}" dt="2023-01-03T15:05:45.704" v="660" actId="478"/>
          <ac:spMkLst>
            <pc:docMk/>
            <pc:sldMk cId="1065942631" sldId="256"/>
            <ac:spMk id="120" creationId="{7C195349-4BCE-4734-BD93-0B52EA02A3B5}"/>
          </ac:spMkLst>
        </pc:spChg>
        <pc:spChg chg="mod">
          <ac:chgData name="Jaap Feijen" userId="77ca0f21-8fe6-4428-9fe8-7a9a522fa8aa" providerId="ADAL" clId="{40948F23-BCD3-42B7-A233-0B075AC9B8F2}" dt="2023-01-02T11:09:57.315" v="184" actId="6549"/>
          <ac:spMkLst>
            <pc:docMk/>
            <pc:sldMk cId="1065942631" sldId="256"/>
            <ac:spMk id="121" creationId="{C11DD849-1D32-4C2E-AE73-7302AD8A60AA}"/>
          </ac:spMkLst>
        </pc:spChg>
        <pc:spChg chg="del">
          <ac:chgData name="Jaap Feijen" userId="77ca0f21-8fe6-4428-9fe8-7a9a522fa8aa" providerId="ADAL" clId="{40948F23-BCD3-42B7-A233-0B075AC9B8F2}" dt="2023-01-03T15:06:05.289" v="667" actId="478"/>
          <ac:spMkLst>
            <pc:docMk/>
            <pc:sldMk cId="1065942631" sldId="256"/>
            <ac:spMk id="122" creationId="{0651EA1B-16DB-492B-8807-6FC8793E12EC}"/>
          </ac:spMkLst>
        </pc:spChg>
        <pc:spChg chg="del">
          <ac:chgData name="Jaap Feijen" userId="77ca0f21-8fe6-4428-9fe8-7a9a522fa8aa" providerId="ADAL" clId="{40948F23-BCD3-42B7-A233-0B075AC9B8F2}" dt="2023-01-03T15:06:07.991" v="668" actId="478"/>
          <ac:spMkLst>
            <pc:docMk/>
            <pc:sldMk cId="1065942631" sldId="256"/>
            <ac:spMk id="123" creationId="{0C6B9EDD-E7D3-4687-80F8-ED77EA990ECA}"/>
          </ac:spMkLst>
        </pc:spChg>
        <pc:spChg chg="mod">
          <ac:chgData name="Jaap Feijen" userId="77ca0f21-8fe6-4428-9fe8-7a9a522fa8aa" providerId="ADAL" clId="{40948F23-BCD3-42B7-A233-0B075AC9B8F2}" dt="2023-01-03T09:57:13.874" v="297" actId="207"/>
          <ac:spMkLst>
            <pc:docMk/>
            <pc:sldMk cId="1065942631" sldId="256"/>
            <ac:spMk id="125" creationId="{713DEAA9-2041-4912-96B1-C2E159965A29}"/>
          </ac:spMkLst>
        </pc:spChg>
        <pc:spChg chg="del">
          <ac:chgData name="Jaap Feijen" userId="77ca0f21-8fe6-4428-9fe8-7a9a522fa8aa" providerId="ADAL" clId="{40948F23-BCD3-42B7-A233-0B075AC9B8F2}" dt="2023-01-03T15:06:02.098" v="665" actId="478"/>
          <ac:spMkLst>
            <pc:docMk/>
            <pc:sldMk cId="1065942631" sldId="256"/>
            <ac:spMk id="127" creationId="{76AF7FEE-B51D-4A4F-8571-2A071A251352}"/>
          </ac:spMkLst>
        </pc:spChg>
        <pc:spChg chg="add mod">
          <ac:chgData name="Jaap Feijen" userId="77ca0f21-8fe6-4428-9fe8-7a9a522fa8aa" providerId="ADAL" clId="{40948F23-BCD3-42B7-A233-0B075AC9B8F2}" dt="2023-01-02T11:08:39.666" v="168" actId="688"/>
          <ac:spMkLst>
            <pc:docMk/>
            <pc:sldMk cId="1065942631" sldId="256"/>
            <ac:spMk id="128" creationId="{9DDF38DA-4A89-4988-92A7-0F8A00E51A30}"/>
          </ac:spMkLst>
        </pc:spChg>
        <pc:spChg chg="add mod">
          <ac:chgData name="Jaap Feijen" userId="77ca0f21-8fe6-4428-9fe8-7a9a522fa8aa" providerId="ADAL" clId="{40948F23-BCD3-42B7-A233-0B075AC9B8F2}" dt="2023-01-02T11:03:51.017" v="140" actId="1076"/>
          <ac:spMkLst>
            <pc:docMk/>
            <pc:sldMk cId="1065942631" sldId="256"/>
            <ac:spMk id="129" creationId="{5466FC10-5A63-4CCC-86D9-CFA361117F31}"/>
          </ac:spMkLst>
        </pc:spChg>
        <pc:spChg chg="mod">
          <ac:chgData name="Jaap Feijen" userId="77ca0f21-8fe6-4428-9fe8-7a9a522fa8aa" providerId="ADAL" clId="{40948F23-BCD3-42B7-A233-0B075AC9B8F2}" dt="2023-01-03T17:33:31.632" v="1611" actId="20577"/>
          <ac:spMkLst>
            <pc:docMk/>
            <pc:sldMk cId="1065942631" sldId="256"/>
            <ac:spMk id="136" creationId="{32B93462-931B-4FE6-99B0-F389631C42E3}"/>
          </ac:spMkLst>
        </pc:spChg>
        <pc:spChg chg="add mod">
          <ac:chgData name="Jaap Feijen" userId="77ca0f21-8fe6-4428-9fe8-7a9a522fa8aa" providerId="ADAL" clId="{40948F23-BCD3-42B7-A233-0B075AC9B8F2}" dt="2023-01-03T17:29:55.478" v="1478" actId="1076"/>
          <ac:spMkLst>
            <pc:docMk/>
            <pc:sldMk cId="1065942631" sldId="256"/>
            <ac:spMk id="140" creationId="{722EC028-5653-4BAB-8338-CCB0C90D5D37}"/>
          </ac:spMkLst>
        </pc:spChg>
        <pc:spChg chg="del topLvl">
          <ac:chgData name="Jaap Feijen" userId="77ca0f21-8fe6-4428-9fe8-7a9a522fa8aa" providerId="ADAL" clId="{40948F23-BCD3-42B7-A233-0B075AC9B8F2}" dt="2023-01-03T15:05:56.379" v="663" actId="478"/>
          <ac:spMkLst>
            <pc:docMk/>
            <pc:sldMk cId="1065942631" sldId="256"/>
            <ac:spMk id="141" creationId="{087E7734-9658-4EEC-B544-5C8B739366AC}"/>
          </ac:spMkLst>
        </pc:spChg>
        <pc:spChg chg="del topLvl">
          <ac:chgData name="Jaap Feijen" userId="77ca0f21-8fe6-4428-9fe8-7a9a522fa8aa" providerId="ADAL" clId="{40948F23-BCD3-42B7-A233-0B075AC9B8F2}" dt="2023-01-03T15:05:58.883" v="664" actId="478"/>
          <ac:spMkLst>
            <pc:docMk/>
            <pc:sldMk cId="1065942631" sldId="256"/>
            <ac:spMk id="144" creationId="{7359B133-712A-45A3-901C-AED1B1D9ABE2}"/>
          </ac:spMkLst>
        </pc:spChg>
        <pc:spChg chg="del">
          <ac:chgData name="Jaap Feijen" userId="77ca0f21-8fe6-4428-9fe8-7a9a522fa8aa" providerId="ADAL" clId="{40948F23-BCD3-42B7-A233-0B075AC9B8F2}" dt="2023-01-03T15:06:04.025" v="666" actId="478"/>
          <ac:spMkLst>
            <pc:docMk/>
            <pc:sldMk cId="1065942631" sldId="256"/>
            <ac:spMk id="150" creationId="{18483F9C-CDE0-4860-8DF2-FEF62CF68D98}"/>
          </ac:spMkLst>
        </pc:spChg>
        <pc:spChg chg="mod">
          <ac:chgData name="Jaap Feijen" userId="77ca0f21-8fe6-4428-9fe8-7a9a522fa8aa" providerId="ADAL" clId="{40948F23-BCD3-42B7-A233-0B075AC9B8F2}" dt="2023-01-03T17:14:48.645" v="1292" actId="207"/>
          <ac:spMkLst>
            <pc:docMk/>
            <pc:sldMk cId="1065942631" sldId="256"/>
            <ac:spMk id="154" creationId="{76CCC361-8D97-472B-85AE-1AEDB6B9FF28}"/>
          </ac:spMkLst>
        </pc:spChg>
        <pc:spChg chg="mod">
          <ac:chgData name="Jaap Feijen" userId="77ca0f21-8fe6-4428-9fe8-7a9a522fa8aa" providerId="ADAL" clId="{40948F23-BCD3-42B7-A233-0B075AC9B8F2}" dt="2023-01-03T19:54:15.137" v="1667" actId="20577"/>
          <ac:spMkLst>
            <pc:docMk/>
            <pc:sldMk cId="1065942631" sldId="256"/>
            <ac:spMk id="180" creationId="{7EC62BC2-BA07-4F49-ACE5-5F5FC870E184}"/>
          </ac:spMkLst>
        </pc:spChg>
        <pc:spChg chg="mod">
          <ac:chgData name="Jaap Feijen" userId="77ca0f21-8fe6-4428-9fe8-7a9a522fa8aa" providerId="ADAL" clId="{40948F23-BCD3-42B7-A233-0B075AC9B8F2}" dt="2023-01-03T17:17:59.079" v="1367" actId="20577"/>
          <ac:spMkLst>
            <pc:docMk/>
            <pc:sldMk cId="1065942631" sldId="256"/>
            <ac:spMk id="181" creationId="{03A0FCE8-865E-4957-ABA9-9FF45490E985}"/>
          </ac:spMkLst>
        </pc:spChg>
        <pc:spChg chg="mod">
          <ac:chgData name="Jaap Feijen" userId="77ca0f21-8fe6-4428-9fe8-7a9a522fa8aa" providerId="ADAL" clId="{40948F23-BCD3-42B7-A233-0B075AC9B8F2}" dt="2023-01-03T13:08:10.837" v="503" actId="207"/>
          <ac:spMkLst>
            <pc:docMk/>
            <pc:sldMk cId="1065942631" sldId="256"/>
            <ac:spMk id="194" creationId="{1B4802B2-C03A-426E-AD31-EBE4ACF1CBAB}"/>
          </ac:spMkLst>
        </pc:spChg>
        <pc:spChg chg="mod">
          <ac:chgData name="Jaap Feijen" userId="77ca0f21-8fe6-4428-9fe8-7a9a522fa8aa" providerId="ADAL" clId="{40948F23-BCD3-42B7-A233-0B075AC9B8F2}" dt="2023-01-03T13:08:18.899" v="504" actId="207"/>
          <ac:spMkLst>
            <pc:docMk/>
            <pc:sldMk cId="1065942631" sldId="256"/>
            <ac:spMk id="203" creationId="{B27C241C-275A-4132-A11B-D3F49E5A01E4}"/>
          </ac:spMkLst>
        </pc:spChg>
        <pc:spChg chg="mod">
          <ac:chgData name="Jaap Feijen" userId="77ca0f21-8fe6-4428-9fe8-7a9a522fa8aa" providerId="ADAL" clId="{40948F23-BCD3-42B7-A233-0B075AC9B8F2}" dt="2023-01-03T10:01:03.831" v="494" actId="20577"/>
          <ac:spMkLst>
            <pc:docMk/>
            <pc:sldMk cId="1065942631" sldId="256"/>
            <ac:spMk id="209" creationId="{81B8A276-5A50-4F3D-B4BA-C41896FF810D}"/>
          </ac:spMkLst>
        </pc:spChg>
        <pc:spChg chg="mod">
          <ac:chgData name="Jaap Feijen" userId="77ca0f21-8fe6-4428-9fe8-7a9a522fa8aa" providerId="ADAL" clId="{40948F23-BCD3-42B7-A233-0B075AC9B8F2}" dt="2023-01-03T19:54:44.601" v="1674" actId="20577"/>
          <ac:spMkLst>
            <pc:docMk/>
            <pc:sldMk cId="1065942631" sldId="256"/>
            <ac:spMk id="220" creationId="{7109D4B1-FD66-4FF1-BEFE-6C85ECCCC1D3}"/>
          </ac:spMkLst>
        </pc:spChg>
        <pc:spChg chg="mod">
          <ac:chgData name="Jaap Feijen" userId="77ca0f21-8fe6-4428-9fe8-7a9a522fa8aa" providerId="ADAL" clId="{40948F23-BCD3-42B7-A233-0B075AC9B8F2}" dt="2023-01-03T09:54:34.089" v="187" actId="207"/>
          <ac:spMkLst>
            <pc:docMk/>
            <pc:sldMk cId="1065942631" sldId="256"/>
            <ac:spMk id="235" creationId="{5D7BBE2D-3E21-4846-981A-DE069E81AB60}"/>
          </ac:spMkLst>
        </pc:spChg>
        <pc:spChg chg="mod">
          <ac:chgData name="Jaap Feijen" userId="77ca0f21-8fe6-4428-9fe8-7a9a522fa8aa" providerId="ADAL" clId="{40948F23-BCD3-42B7-A233-0B075AC9B8F2}" dt="2023-01-03T09:54:27.058" v="185" actId="207"/>
          <ac:spMkLst>
            <pc:docMk/>
            <pc:sldMk cId="1065942631" sldId="256"/>
            <ac:spMk id="236" creationId="{E057659B-C6BE-4CF1-B1EB-CB9FC535F485}"/>
          </ac:spMkLst>
        </pc:spChg>
        <pc:spChg chg="mod">
          <ac:chgData name="Jaap Feijen" userId="77ca0f21-8fe6-4428-9fe8-7a9a522fa8aa" providerId="ADAL" clId="{40948F23-BCD3-42B7-A233-0B075AC9B8F2}" dt="2023-01-03T09:54:30.965" v="186" actId="207"/>
          <ac:spMkLst>
            <pc:docMk/>
            <pc:sldMk cId="1065942631" sldId="256"/>
            <ac:spMk id="237" creationId="{D842385F-6CF7-441D-8237-5D3C3AE0C6AC}"/>
          </ac:spMkLst>
        </pc:spChg>
        <pc:spChg chg="mod">
          <ac:chgData name="Jaap Feijen" userId="77ca0f21-8fe6-4428-9fe8-7a9a522fa8aa" providerId="ADAL" clId="{40948F23-BCD3-42B7-A233-0B075AC9B8F2}" dt="2023-01-03T09:54:48.134" v="191" actId="207"/>
          <ac:spMkLst>
            <pc:docMk/>
            <pc:sldMk cId="1065942631" sldId="256"/>
            <ac:spMk id="238" creationId="{BF98277F-AE59-418A-9402-F35D68420588}"/>
          </ac:spMkLst>
        </pc:spChg>
        <pc:spChg chg="mod">
          <ac:chgData name="Jaap Feijen" userId="77ca0f21-8fe6-4428-9fe8-7a9a522fa8aa" providerId="ADAL" clId="{40948F23-BCD3-42B7-A233-0B075AC9B8F2}" dt="2023-01-03T09:54:37.596" v="188" actId="207"/>
          <ac:spMkLst>
            <pc:docMk/>
            <pc:sldMk cId="1065942631" sldId="256"/>
            <ac:spMk id="239" creationId="{3872C804-DEBA-4586-90F2-BA392D5A112A}"/>
          </ac:spMkLst>
        </pc:spChg>
        <pc:grpChg chg="add del">
          <ac:chgData name="Jaap Feijen" userId="77ca0f21-8fe6-4428-9fe8-7a9a522fa8aa" providerId="ADAL" clId="{40948F23-BCD3-42B7-A233-0B075AC9B8F2}" dt="2023-01-03T15:05:56.379" v="663" actId="478"/>
          <ac:grpSpMkLst>
            <pc:docMk/>
            <pc:sldMk cId="1065942631" sldId="256"/>
            <ac:grpSpMk id="4" creationId="{3BED4D52-3C8B-49BD-862E-A86754A95C5C}"/>
          </ac:grpSpMkLst>
        </pc:grpChg>
        <pc:grpChg chg="mod">
          <ac:chgData name="Jaap Feijen" userId="77ca0f21-8fe6-4428-9fe8-7a9a522fa8aa" providerId="ADAL" clId="{40948F23-BCD3-42B7-A233-0B075AC9B8F2}" dt="2023-01-03T19:52:01.998" v="1623" actId="1076"/>
          <ac:grpSpMkLst>
            <pc:docMk/>
            <pc:sldMk cId="1065942631" sldId="256"/>
            <ac:grpSpMk id="240" creationId="{AD6A1856-B5D7-47D3-94DD-F9BBEEA1C0C4}"/>
          </ac:grpSpMkLst>
        </pc:grpChg>
        <pc:graphicFrameChg chg="add del mod">
          <ac:chgData name="Jaap Feijen" userId="77ca0f21-8fe6-4428-9fe8-7a9a522fa8aa" providerId="ADAL" clId="{40948F23-BCD3-42B7-A233-0B075AC9B8F2}" dt="2023-01-03T15:06:52.116" v="679" actId="478"/>
          <ac:graphicFrameMkLst>
            <pc:docMk/>
            <pc:sldMk cId="1065942631" sldId="256"/>
            <ac:graphicFrameMk id="133" creationId="{9E2E872E-9B28-4AA0-AF1E-09C22EAB729F}"/>
          </ac:graphicFrameMkLst>
        </pc:graphicFrameChg>
        <pc:graphicFrameChg chg="add del mod">
          <ac:chgData name="Jaap Feijen" userId="77ca0f21-8fe6-4428-9fe8-7a9a522fa8aa" providerId="ADAL" clId="{40948F23-BCD3-42B7-A233-0B075AC9B8F2}" dt="2023-01-03T15:10:23.329" v="683" actId="21"/>
          <ac:graphicFrameMkLst>
            <pc:docMk/>
            <pc:sldMk cId="1065942631" sldId="256"/>
            <ac:graphicFrameMk id="134" creationId="{9E2E872E-9B28-4AA0-AF1E-09C22EAB729F}"/>
          </ac:graphicFrameMkLst>
        </pc:graphicFrameChg>
        <pc:picChg chg="del mod">
          <ac:chgData name="Jaap Feijen" userId="77ca0f21-8fe6-4428-9fe8-7a9a522fa8aa" providerId="ADAL" clId="{40948F23-BCD3-42B7-A233-0B075AC9B8F2}" dt="2023-01-03T17:23:33.977" v="1374" actId="478"/>
          <ac:picMkLst>
            <pc:docMk/>
            <pc:sldMk cId="1065942631" sldId="256"/>
            <ac:picMk id="10" creationId="{9EEEF9E4-10F1-41EA-BB25-F307786BA7D7}"/>
          </ac:picMkLst>
        </pc:picChg>
        <pc:picChg chg="mod">
          <ac:chgData name="Jaap Feijen" userId="77ca0f21-8fe6-4428-9fe8-7a9a522fa8aa" providerId="ADAL" clId="{40948F23-BCD3-42B7-A233-0B075AC9B8F2}" dt="2023-01-03T17:23:56.342" v="1376" actId="1076"/>
          <ac:picMkLst>
            <pc:docMk/>
            <pc:sldMk cId="1065942631" sldId="256"/>
            <ac:picMk id="11" creationId="{FB6DD4B9-CFD8-4D3C-A5F8-BADBD93D937F}"/>
          </ac:picMkLst>
        </pc:picChg>
        <pc:picChg chg="add del mod">
          <ac:chgData name="Jaap Feijen" userId="77ca0f21-8fe6-4428-9fe8-7a9a522fa8aa" providerId="ADAL" clId="{40948F23-BCD3-42B7-A233-0B075AC9B8F2}" dt="2023-01-03T17:20:56.723" v="1368" actId="478"/>
          <ac:picMkLst>
            <pc:docMk/>
            <pc:sldMk cId="1065942631" sldId="256"/>
            <ac:picMk id="135" creationId="{601C57BA-A559-4A94-999D-3F7A3A9A2CFA}"/>
          </ac:picMkLst>
        </pc:picChg>
        <pc:cxnChg chg="mod">
          <ac:chgData name="Jaap Feijen" userId="77ca0f21-8fe6-4428-9fe8-7a9a522fa8aa" providerId="ADAL" clId="{40948F23-BCD3-42B7-A233-0B075AC9B8F2}" dt="2023-01-02T11:03:37.056" v="139" actId="14100"/>
          <ac:cxnSpMkLst>
            <pc:docMk/>
            <pc:sldMk cId="1065942631" sldId="256"/>
            <ac:cxnSpMk id="80" creationId="{32FF7567-F071-4B43-AC46-9708C2709FDF}"/>
          </ac:cxnSpMkLst>
        </pc:cxnChg>
        <pc:cxnChg chg="mod">
          <ac:chgData name="Jaap Feijen" userId="77ca0f21-8fe6-4428-9fe8-7a9a522fa8aa" providerId="ADAL" clId="{40948F23-BCD3-42B7-A233-0B075AC9B8F2}" dt="2023-01-02T11:09:09.646" v="170" actId="1076"/>
          <ac:cxnSpMkLst>
            <pc:docMk/>
            <pc:sldMk cId="1065942631" sldId="256"/>
            <ac:cxnSpMk id="88" creationId="{70C1BFEC-D278-4904-8FED-E7CD82900914}"/>
          </ac:cxnSpMkLst>
        </pc:cxnChg>
        <pc:cxnChg chg="mod">
          <ac:chgData name="Jaap Feijen" userId="77ca0f21-8fe6-4428-9fe8-7a9a522fa8aa" providerId="ADAL" clId="{40948F23-BCD3-42B7-A233-0B075AC9B8F2}" dt="2023-01-02T11:03:59.126" v="141" actId="14100"/>
          <ac:cxnSpMkLst>
            <pc:docMk/>
            <pc:sldMk cId="1065942631" sldId="256"/>
            <ac:cxnSpMk id="93" creationId="{D74638E7-990C-4976-A4EC-338FDCC66B5F}"/>
          </ac:cxnSpMkLst>
        </pc:cxnChg>
        <pc:cxnChg chg="mod">
          <ac:chgData name="Jaap Feijen" userId="77ca0f21-8fe6-4428-9fe8-7a9a522fa8aa" providerId="ADAL" clId="{40948F23-BCD3-42B7-A233-0B075AC9B8F2}" dt="2023-01-03T15:14:12.419" v="898" actId="1038"/>
          <ac:cxnSpMkLst>
            <pc:docMk/>
            <pc:sldMk cId="1065942631" sldId="256"/>
            <ac:cxnSpMk id="106" creationId="{9C48824C-EE6C-4128-A293-C492AC85E20B}"/>
          </ac:cxnSpMkLst>
        </pc:cxnChg>
        <pc:cxnChg chg="add mod">
          <ac:chgData name="Jaap Feijen" userId="77ca0f21-8fe6-4428-9fe8-7a9a522fa8aa" providerId="ADAL" clId="{40948F23-BCD3-42B7-A233-0B075AC9B8F2}" dt="2023-01-02T11:08:39.666" v="168" actId="688"/>
          <ac:cxnSpMkLst>
            <pc:docMk/>
            <pc:sldMk cId="1065942631" sldId="256"/>
            <ac:cxnSpMk id="131" creationId="{1C5A0744-1FFA-46C1-AD3D-A0909D5FD2E7}"/>
          </ac:cxnSpMkLst>
        </pc:cxnChg>
        <pc:cxnChg chg="del mod">
          <ac:chgData name="Jaap Feijen" userId="77ca0f21-8fe6-4428-9fe8-7a9a522fa8aa" providerId="ADAL" clId="{40948F23-BCD3-42B7-A233-0B075AC9B8F2}" dt="2023-01-03T15:11:29.869" v="690" actId="478"/>
          <ac:cxnSpMkLst>
            <pc:docMk/>
            <pc:sldMk cId="1065942631" sldId="256"/>
            <ac:cxnSpMk id="171" creationId="{715512F3-12D0-43FC-A43A-0E01B5146434}"/>
          </ac:cxnSpMkLst>
        </pc:cxnChg>
      </pc:sldChg>
      <pc:sldChg chg="addSp delSp modSp new del mod">
        <pc:chgData name="Jaap Feijen" userId="77ca0f21-8fe6-4428-9fe8-7a9a522fa8aa" providerId="ADAL" clId="{40948F23-BCD3-42B7-A233-0B075AC9B8F2}" dt="2023-01-03T17:14:23.920" v="1291" actId="47"/>
        <pc:sldMkLst>
          <pc:docMk/>
          <pc:sldMk cId="579252434" sldId="257"/>
        </pc:sldMkLst>
        <pc:graphicFrameChg chg="add del mod">
          <ac:chgData name="Jaap Feijen" userId="77ca0f21-8fe6-4428-9fe8-7a9a522fa8aa" providerId="ADAL" clId="{40948F23-BCD3-42B7-A233-0B075AC9B8F2}" dt="2023-01-03T15:10:45.179" v="686" actId="21"/>
          <ac:graphicFrameMkLst>
            <pc:docMk/>
            <pc:sldMk cId="579252434" sldId="257"/>
            <ac:graphicFrameMk id="2" creationId="{C1531CE9-A80F-4AF4-B8E9-3E6727F13D17}"/>
          </ac:graphicFrameMkLst>
        </pc:graphicFrameChg>
        <pc:picChg chg="mod">
          <ac:chgData name="Jaap Feijen" userId="77ca0f21-8fe6-4428-9fe8-7a9a522fa8aa" providerId="ADAL" clId="{40948F23-BCD3-42B7-A233-0B075AC9B8F2}" dt="2023-01-03T15:11:10.360" v="687" actId="14100"/>
          <ac:picMkLst>
            <pc:docMk/>
            <pc:sldMk cId="579252434" sldId="257"/>
            <ac:picMk id="3" creationId="{595BBE2E-6A9B-4F48-9C20-CE9DC227DFC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11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3093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9017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519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07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6868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277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5208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4630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4685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7372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CDE4-19FB-41F7-BD07-352DEF96BC6A}" type="datetimeFigureOut">
              <a:rPr lang="en-NL" smtClean="0"/>
              <a:t>01/03/2023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8972-694B-40C5-AC81-CFB55D25252F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61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oep 239">
            <a:extLst>
              <a:ext uri="{FF2B5EF4-FFF2-40B4-BE49-F238E27FC236}">
                <a16:creationId xmlns:a16="http://schemas.microsoft.com/office/drawing/2014/main" id="{AD6A1856-B5D7-47D3-94DD-F9BBEEA1C0C4}"/>
              </a:ext>
            </a:extLst>
          </p:cNvPr>
          <p:cNvGrpSpPr/>
          <p:nvPr/>
        </p:nvGrpSpPr>
        <p:grpSpPr>
          <a:xfrm>
            <a:off x="2904483" y="1197965"/>
            <a:ext cx="4487939" cy="2529753"/>
            <a:chOff x="2904483" y="1219231"/>
            <a:chExt cx="4487939" cy="2529753"/>
          </a:xfrm>
        </p:grpSpPr>
        <p:pic>
          <p:nvPicPr>
            <p:cNvPr id="224" name="Afbeelding 223">
              <a:extLst>
                <a:ext uri="{FF2B5EF4-FFF2-40B4-BE49-F238E27FC236}">
                  <a16:creationId xmlns:a16="http://schemas.microsoft.com/office/drawing/2014/main" id="{A2A4A898-1712-4891-820C-295CE78E1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5930" y="1441191"/>
              <a:ext cx="4384808" cy="2307793"/>
            </a:xfrm>
            <a:prstGeom prst="rect">
              <a:avLst/>
            </a:prstGeom>
          </p:spPr>
        </p:pic>
        <p:pic>
          <p:nvPicPr>
            <p:cNvPr id="226" name="Afbeelding 225">
              <a:extLst>
                <a:ext uri="{FF2B5EF4-FFF2-40B4-BE49-F238E27FC236}">
                  <a16:creationId xmlns:a16="http://schemas.microsoft.com/office/drawing/2014/main" id="{2587A1E0-DBDA-4DE6-888D-A23F78E4F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4099" y="2729280"/>
              <a:ext cx="441348" cy="346093"/>
            </a:xfrm>
            <a:prstGeom prst="rect">
              <a:avLst/>
            </a:prstGeom>
          </p:spPr>
        </p:pic>
        <p:pic>
          <p:nvPicPr>
            <p:cNvPr id="228" name="Afbeelding 227">
              <a:extLst>
                <a:ext uri="{FF2B5EF4-FFF2-40B4-BE49-F238E27FC236}">
                  <a16:creationId xmlns:a16="http://schemas.microsoft.com/office/drawing/2014/main" id="{49E7DB64-8C92-4196-B8FE-6ACAFF4E4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9798" y="1784248"/>
              <a:ext cx="403246" cy="406421"/>
            </a:xfrm>
            <a:prstGeom prst="rect">
              <a:avLst/>
            </a:prstGeom>
          </p:spPr>
        </p:pic>
        <p:pic>
          <p:nvPicPr>
            <p:cNvPr id="230" name="Afbeelding 229">
              <a:extLst>
                <a:ext uri="{FF2B5EF4-FFF2-40B4-BE49-F238E27FC236}">
                  <a16:creationId xmlns:a16="http://schemas.microsoft.com/office/drawing/2014/main" id="{FF914694-2592-4957-B7B6-4C34FE5C3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6389" y="1800058"/>
              <a:ext cx="479450" cy="428647"/>
            </a:xfrm>
            <a:prstGeom prst="rect">
              <a:avLst/>
            </a:prstGeom>
          </p:spPr>
        </p:pic>
        <p:pic>
          <p:nvPicPr>
            <p:cNvPr id="232" name="Afbeelding 231">
              <a:extLst>
                <a:ext uri="{FF2B5EF4-FFF2-40B4-BE49-F238E27FC236}">
                  <a16:creationId xmlns:a16="http://schemas.microsoft.com/office/drawing/2014/main" id="{642A5507-53A1-4858-A66A-BA9C3C43E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8592" y="1474131"/>
              <a:ext cx="339742" cy="441348"/>
            </a:xfrm>
            <a:prstGeom prst="rect">
              <a:avLst/>
            </a:prstGeom>
          </p:spPr>
        </p:pic>
        <p:pic>
          <p:nvPicPr>
            <p:cNvPr id="234" name="Afbeelding 233">
              <a:extLst>
                <a:ext uri="{FF2B5EF4-FFF2-40B4-BE49-F238E27FC236}">
                  <a16:creationId xmlns:a16="http://schemas.microsoft.com/office/drawing/2014/main" id="{037AB06D-B686-49B5-954D-D96F22F41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9281" y="2696926"/>
              <a:ext cx="441348" cy="374669"/>
            </a:xfrm>
            <a:prstGeom prst="rect">
              <a:avLst/>
            </a:prstGeom>
          </p:spPr>
        </p:pic>
        <p:sp>
          <p:nvSpPr>
            <p:cNvPr id="235" name="Tekstvak 234">
              <a:extLst>
                <a:ext uri="{FF2B5EF4-FFF2-40B4-BE49-F238E27FC236}">
                  <a16:creationId xmlns:a16="http://schemas.microsoft.com/office/drawing/2014/main" id="{5D7BBE2D-3E21-4846-981A-DE069E81AB60}"/>
                </a:ext>
              </a:extLst>
            </p:cNvPr>
            <p:cNvSpPr txBox="1"/>
            <p:nvPr/>
          </p:nvSpPr>
          <p:spPr>
            <a:xfrm>
              <a:off x="2904483" y="2279284"/>
              <a:ext cx="888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rgbClr val="FF0000"/>
                  </a:solidFill>
                </a:rPr>
                <a:t>WINST-</a:t>
              </a:r>
              <a:br>
                <a:rPr lang="nl-NL" sz="1000" b="1" dirty="0">
                  <a:solidFill>
                    <a:srgbClr val="FF0000"/>
                  </a:solidFill>
                </a:rPr>
              </a:br>
              <a:r>
                <a:rPr lang="nl-NL" sz="1000" b="1" dirty="0">
                  <a:solidFill>
                    <a:srgbClr val="FF0000"/>
                  </a:solidFill>
                </a:rPr>
                <a:t>GEVENDHEID</a:t>
              </a:r>
              <a:endParaRPr lang="en-NL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36" name="Tekstvak 235">
              <a:extLst>
                <a:ext uri="{FF2B5EF4-FFF2-40B4-BE49-F238E27FC236}">
                  <a16:creationId xmlns:a16="http://schemas.microsoft.com/office/drawing/2014/main" id="{E057659B-C6BE-4CF1-B1EB-CB9FC535F485}"/>
                </a:ext>
              </a:extLst>
            </p:cNvPr>
            <p:cNvSpPr txBox="1"/>
            <p:nvPr/>
          </p:nvSpPr>
          <p:spPr>
            <a:xfrm>
              <a:off x="2960382" y="1401005"/>
              <a:ext cx="12266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rgbClr val="FF0000"/>
                  </a:solidFill>
                </a:rPr>
                <a:t>VERKOOPCYCLUS &amp;</a:t>
              </a:r>
              <a:br>
                <a:rPr lang="nl-NL" sz="1000" b="1" dirty="0">
                  <a:solidFill>
                    <a:srgbClr val="FF0000"/>
                  </a:solidFill>
                </a:rPr>
              </a:br>
              <a:r>
                <a:rPr lang="nl-NL" sz="1000" b="1" dirty="0">
                  <a:solidFill>
                    <a:srgbClr val="FF0000"/>
                  </a:solidFill>
                </a:rPr>
                <a:t>ACTIVITEITEN</a:t>
              </a:r>
              <a:endParaRPr lang="en-NL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37" name="Tekstvak 236">
              <a:extLst>
                <a:ext uri="{FF2B5EF4-FFF2-40B4-BE49-F238E27FC236}">
                  <a16:creationId xmlns:a16="http://schemas.microsoft.com/office/drawing/2014/main" id="{D842385F-6CF7-441D-8237-5D3C3AE0C6AC}"/>
                </a:ext>
              </a:extLst>
            </p:cNvPr>
            <p:cNvSpPr txBox="1"/>
            <p:nvPr/>
          </p:nvSpPr>
          <p:spPr>
            <a:xfrm>
              <a:off x="4599956" y="1219231"/>
              <a:ext cx="7873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rgbClr val="FF0000"/>
                  </a:solidFill>
                </a:rPr>
                <a:t>INNOVATIE</a:t>
              </a:r>
              <a:endParaRPr lang="en-NL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38" name="Tekstvak 237">
              <a:extLst>
                <a:ext uri="{FF2B5EF4-FFF2-40B4-BE49-F238E27FC236}">
                  <a16:creationId xmlns:a16="http://schemas.microsoft.com/office/drawing/2014/main" id="{BF98277F-AE59-418A-9402-F35D68420588}"/>
                </a:ext>
              </a:extLst>
            </p:cNvPr>
            <p:cNvSpPr txBox="1"/>
            <p:nvPr/>
          </p:nvSpPr>
          <p:spPr>
            <a:xfrm>
              <a:off x="6025230" y="1404321"/>
              <a:ext cx="10294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rgbClr val="00B050"/>
                  </a:solidFill>
                </a:rPr>
                <a:t>PERSONELE </a:t>
              </a:r>
              <a:br>
                <a:rPr lang="nl-NL" sz="1000" b="1" dirty="0">
                  <a:solidFill>
                    <a:srgbClr val="00B050"/>
                  </a:solidFill>
                </a:rPr>
              </a:br>
              <a:r>
                <a:rPr lang="nl-NL" sz="1000" b="1" dirty="0">
                  <a:solidFill>
                    <a:srgbClr val="00B050"/>
                  </a:solidFill>
                </a:rPr>
                <a:t>ONTWIKKELING</a:t>
              </a:r>
              <a:endParaRPr lang="en-NL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39" name="Tekstvak 238">
              <a:extLst>
                <a:ext uri="{FF2B5EF4-FFF2-40B4-BE49-F238E27FC236}">
                  <a16:creationId xmlns:a16="http://schemas.microsoft.com/office/drawing/2014/main" id="{3872C804-DEBA-4586-90F2-BA392D5A112A}"/>
                </a:ext>
              </a:extLst>
            </p:cNvPr>
            <p:cNvSpPr txBox="1"/>
            <p:nvPr/>
          </p:nvSpPr>
          <p:spPr>
            <a:xfrm>
              <a:off x="6362973" y="2297923"/>
              <a:ext cx="10294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rgbClr val="FF0000"/>
                  </a:solidFill>
                </a:rPr>
                <a:t>OMZET</a:t>
              </a:r>
              <a:br>
                <a:rPr lang="nl-NL" sz="1000" b="1" dirty="0">
                  <a:solidFill>
                    <a:srgbClr val="FF0000"/>
                  </a:solidFill>
                </a:rPr>
              </a:br>
              <a:r>
                <a:rPr lang="nl-NL" sz="1000" b="1" dirty="0">
                  <a:solidFill>
                    <a:srgbClr val="FF0000"/>
                  </a:solidFill>
                </a:rPr>
                <a:t>ONTWIKKELING</a:t>
              </a:r>
              <a:endParaRPr lang="en-NL" sz="1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Rechthoek 52">
            <a:extLst>
              <a:ext uri="{FF2B5EF4-FFF2-40B4-BE49-F238E27FC236}">
                <a16:creationId xmlns:a16="http://schemas.microsoft.com/office/drawing/2014/main" id="{542F0A6E-AD8D-4568-A833-A6FD2D41EF06}"/>
              </a:ext>
            </a:extLst>
          </p:cNvPr>
          <p:cNvSpPr/>
          <p:nvPr/>
        </p:nvSpPr>
        <p:spPr>
          <a:xfrm>
            <a:off x="4042712" y="2655530"/>
            <a:ext cx="1895617" cy="79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rgbClr val="274050"/>
                </a:solidFill>
                <a:latin typeface="+mj-lt"/>
              </a:rPr>
              <a:t>SMA INDEX</a:t>
            </a:r>
            <a:endParaRPr lang="en-NL" sz="1400" b="1" dirty="0">
              <a:solidFill>
                <a:srgbClr val="274050"/>
              </a:solidFill>
              <a:latin typeface="+mj-lt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AE60EDC-8188-45A4-861D-6CA8769923B7}"/>
              </a:ext>
            </a:extLst>
          </p:cNvPr>
          <p:cNvSpPr/>
          <p:nvPr/>
        </p:nvSpPr>
        <p:spPr>
          <a:xfrm>
            <a:off x="0" y="0"/>
            <a:ext cx="9601200" cy="1029962"/>
          </a:xfrm>
          <a:prstGeom prst="rect">
            <a:avLst/>
          </a:prstGeom>
          <a:solidFill>
            <a:srgbClr val="145391"/>
          </a:solidFill>
          <a:ln>
            <a:solidFill>
              <a:srgbClr val="145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b="1" dirty="0">
                <a:solidFill>
                  <a:schemeClr val="bg1"/>
                </a:solidFill>
              </a:rPr>
              <a:t>SMA INDEX 2022: ZOEKEN NAAR OPLOSSINGEN </a:t>
            </a:r>
          </a:p>
        </p:txBody>
      </p:sp>
      <p:sp>
        <p:nvSpPr>
          <p:cNvPr id="52" name="Ovaal 51">
            <a:extLst>
              <a:ext uri="{FF2B5EF4-FFF2-40B4-BE49-F238E27FC236}">
                <a16:creationId xmlns:a16="http://schemas.microsoft.com/office/drawing/2014/main" id="{CCF89F76-79E7-4D8C-A273-752BB67A7D43}"/>
              </a:ext>
            </a:extLst>
          </p:cNvPr>
          <p:cNvSpPr/>
          <p:nvPr/>
        </p:nvSpPr>
        <p:spPr>
          <a:xfrm>
            <a:off x="4111298" y="2694071"/>
            <a:ext cx="1728000" cy="1728000"/>
          </a:xfrm>
          <a:prstGeom prst="ellipse">
            <a:avLst/>
          </a:prstGeom>
          <a:solidFill>
            <a:srgbClr val="FFA500"/>
          </a:solidFill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7DC129B1-12D6-4369-B5EC-010345B368EA}"/>
              </a:ext>
            </a:extLst>
          </p:cNvPr>
          <p:cNvSpPr/>
          <p:nvPr/>
        </p:nvSpPr>
        <p:spPr>
          <a:xfrm>
            <a:off x="4366738" y="3146153"/>
            <a:ext cx="1231196" cy="79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bg1"/>
                </a:solidFill>
              </a:rPr>
              <a:t>97,7</a:t>
            </a:r>
            <a:endParaRPr lang="en-NL" sz="3200" b="1" dirty="0">
              <a:solidFill>
                <a:schemeClr val="bg1"/>
              </a:solidFill>
            </a:endParaRPr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0E3CC8A2-47B5-4ED2-BF37-6F79B3D1535C}"/>
              </a:ext>
            </a:extLst>
          </p:cNvPr>
          <p:cNvSpPr/>
          <p:nvPr/>
        </p:nvSpPr>
        <p:spPr>
          <a:xfrm>
            <a:off x="1359921" y="3261878"/>
            <a:ext cx="694495" cy="52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rgbClr val="274050"/>
                </a:solidFill>
              </a:rPr>
              <a:t>96,4</a:t>
            </a:r>
            <a:endParaRPr lang="en-NL" sz="2000" b="1" dirty="0">
              <a:solidFill>
                <a:srgbClr val="274050"/>
              </a:solidFill>
            </a:endParaRPr>
          </a:p>
        </p:txBody>
      </p:sp>
      <p:sp>
        <p:nvSpPr>
          <p:cNvPr id="60" name="Ovaal 59">
            <a:extLst>
              <a:ext uri="{FF2B5EF4-FFF2-40B4-BE49-F238E27FC236}">
                <a16:creationId xmlns:a16="http://schemas.microsoft.com/office/drawing/2014/main" id="{4ADF85CF-D5A1-489E-95EB-E6FD127649DC}"/>
              </a:ext>
            </a:extLst>
          </p:cNvPr>
          <p:cNvSpPr/>
          <p:nvPr/>
        </p:nvSpPr>
        <p:spPr>
          <a:xfrm>
            <a:off x="2334714" y="3089150"/>
            <a:ext cx="936000" cy="936000"/>
          </a:xfrm>
          <a:prstGeom prst="ellipse">
            <a:avLst/>
          </a:prstGeom>
          <a:noFill/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4BA805E9-F0DB-45CD-B158-6E69D8AC294E}"/>
              </a:ext>
            </a:extLst>
          </p:cNvPr>
          <p:cNvSpPr/>
          <p:nvPr/>
        </p:nvSpPr>
        <p:spPr>
          <a:xfrm>
            <a:off x="1240669" y="2613213"/>
            <a:ext cx="996721" cy="547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274050"/>
                </a:solidFill>
              </a:rPr>
              <a:t>2020</a:t>
            </a:r>
            <a:endParaRPr lang="en-NL" sz="1600" b="1" dirty="0">
              <a:solidFill>
                <a:srgbClr val="274050"/>
              </a:solidFill>
            </a:endParaRPr>
          </a:p>
        </p:txBody>
      </p:sp>
      <p:sp>
        <p:nvSpPr>
          <p:cNvPr id="63" name="Ovaal 62">
            <a:extLst>
              <a:ext uri="{FF2B5EF4-FFF2-40B4-BE49-F238E27FC236}">
                <a16:creationId xmlns:a16="http://schemas.microsoft.com/office/drawing/2014/main" id="{02BAD57B-743F-4E19-8AB1-873B3A020229}"/>
              </a:ext>
            </a:extLst>
          </p:cNvPr>
          <p:cNvSpPr/>
          <p:nvPr/>
        </p:nvSpPr>
        <p:spPr>
          <a:xfrm rot="238029">
            <a:off x="1245644" y="3047203"/>
            <a:ext cx="954000" cy="954000"/>
          </a:xfrm>
          <a:prstGeom prst="ellipse">
            <a:avLst/>
          </a:prstGeom>
          <a:noFill/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64" name="Ovaal 63">
            <a:extLst>
              <a:ext uri="{FF2B5EF4-FFF2-40B4-BE49-F238E27FC236}">
                <a16:creationId xmlns:a16="http://schemas.microsoft.com/office/drawing/2014/main" id="{4DE1B4BF-ADED-4470-9663-1961E7136A68}"/>
              </a:ext>
            </a:extLst>
          </p:cNvPr>
          <p:cNvSpPr/>
          <p:nvPr/>
        </p:nvSpPr>
        <p:spPr>
          <a:xfrm rot="2613631">
            <a:off x="177773" y="2398851"/>
            <a:ext cx="1008000" cy="972000"/>
          </a:xfrm>
          <a:prstGeom prst="ellipse">
            <a:avLst/>
          </a:prstGeom>
          <a:noFill/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5C16E5FC-B4F0-4B91-9225-4DF5DD3CD145}"/>
              </a:ext>
            </a:extLst>
          </p:cNvPr>
          <p:cNvSpPr/>
          <p:nvPr/>
        </p:nvSpPr>
        <p:spPr>
          <a:xfrm>
            <a:off x="353290" y="2601422"/>
            <a:ext cx="694495" cy="52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rgbClr val="274050"/>
                </a:solidFill>
              </a:rPr>
              <a:t>93,5</a:t>
            </a:r>
            <a:endParaRPr lang="en-NL" sz="2000" b="1" dirty="0">
              <a:solidFill>
                <a:srgbClr val="274050"/>
              </a:solidFill>
            </a:endParaRPr>
          </a:p>
        </p:txBody>
      </p:sp>
      <p:cxnSp>
        <p:nvCxnSpPr>
          <p:cNvPr id="80" name="Rechte verbindingslijn 79">
            <a:extLst>
              <a:ext uri="{FF2B5EF4-FFF2-40B4-BE49-F238E27FC236}">
                <a16:creationId xmlns:a16="http://schemas.microsoft.com/office/drawing/2014/main" id="{32FF7567-F071-4B43-AC46-9708C2709FDF}"/>
              </a:ext>
            </a:extLst>
          </p:cNvPr>
          <p:cNvCxnSpPr>
            <a:cxnSpLocks/>
            <a:stCxn id="64" idx="6"/>
          </p:cNvCxnSpPr>
          <p:nvPr/>
        </p:nvCxnSpPr>
        <p:spPr>
          <a:xfrm>
            <a:off x="1046995" y="3232168"/>
            <a:ext cx="197483" cy="115269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>
            <a:extLst>
              <a:ext uri="{FF2B5EF4-FFF2-40B4-BE49-F238E27FC236}">
                <a16:creationId xmlns:a16="http://schemas.microsoft.com/office/drawing/2014/main" id="{70C1BFEC-D278-4904-8FED-E7CD82900914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 flipV="1">
            <a:off x="2198501" y="3557150"/>
            <a:ext cx="136213" cy="54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D74638E7-990C-4976-A4EC-338FDCC66B5F}"/>
              </a:ext>
            </a:extLst>
          </p:cNvPr>
          <p:cNvCxnSpPr>
            <a:cxnSpLocks/>
            <a:stCxn id="60" idx="6"/>
            <a:endCxn id="52" idx="2"/>
          </p:cNvCxnSpPr>
          <p:nvPr/>
        </p:nvCxnSpPr>
        <p:spPr>
          <a:xfrm>
            <a:off x="3270714" y="3557150"/>
            <a:ext cx="840584" cy="921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hoek 95">
            <a:extLst>
              <a:ext uri="{FF2B5EF4-FFF2-40B4-BE49-F238E27FC236}">
                <a16:creationId xmlns:a16="http://schemas.microsoft.com/office/drawing/2014/main" id="{C50D28E8-AA9C-4F01-A932-505DE85D2745}"/>
              </a:ext>
            </a:extLst>
          </p:cNvPr>
          <p:cNvSpPr/>
          <p:nvPr/>
        </p:nvSpPr>
        <p:spPr>
          <a:xfrm>
            <a:off x="1054534" y="1391634"/>
            <a:ext cx="950484" cy="52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274050"/>
                </a:solidFill>
              </a:rPr>
              <a:t>2018</a:t>
            </a:r>
            <a:endParaRPr lang="en-NL" sz="1600" b="1" dirty="0">
              <a:solidFill>
                <a:srgbClr val="274050"/>
              </a:solidFill>
            </a:endParaRPr>
          </a:p>
        </p:txBody>
      </p:sp>
      <p:sp>
        <p:nvSpPr>
          <p:cNvPr id="97" name="Rechthoek 96">
            <a:extLst>
              <a:ext uri="{FF2B5EF4-FFF2-40B4-BE49-F238E27FC236}">
                <a16:creationId xmlns:a16="http://schemas.microsoft.com/office/drawing/2014/main" id="{75A72BD5-7AAC-48F4-8DDC-3B77DC3AC928}"/>
              </a:ext>
            </a:extLst>
          </p:cNvPr>
          <p:cNvSpPr/>
          <p:nvPr/>
        </p:nvSpPr>
        <p:spPr>
          <a:xfrm>
            <a:off x="1054534" y="2144694"/>
            <a:ext cx="950484" cy="52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274050"/>
                </a:solidFill>
              </a:rPr>
              <a:t> 2019</a:t>
            </a:r>
            <a:endParaRPr lang="en-NL" sz="1600" b="1" dirty="0">
              <a:solidFill>
                <a:srgbClr val="274050"/>
              </a:solidFill>
            </a:endParaRPr>
          </a:p>
        </p:txBody>
      </p:sp>
      <p:cxnSp>
        <p:nvCxnSpPr>
          <p:cNvPr id="104" name="Rechte verbindingslijn 103">
            <a:extLst>
              <a:ext uri="{FF2B5EF4-FFF2-40B4-BE49-F238E27FC236}">
                <a16:creationId xmlns:a16="http://schemas.microsoft.com/office/drawing/2014/main" id="{A179F1D8-1D32-4B4D-9067-C3CF977C8DB0}"/>
              </a:ext>
            </a:extLst>
          </p:cNvPr>
          <p:cNvCxnSpPr>
            <a:cxnSpLocks/>
            <a:stCxn id="116" idx="6"/>
          </p:cNvCxnSpPr>
          <p:nvPr/>
        </p:nvCxnSpPr>
        <p:spPr>
          <a:xfrm flipV="1">
            <a:off x="3587310" y="5338258"/>
            <a:ext cx="5477209" cy="18518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>
            <a:extLst>
              <a:ext uri="{FF2B5EF4-FFF2-40B4-BE49-F238E27FC236}">
                <a16:creationId xmlns:a16="http://schemas.microsoft.com/office/drawing/2014/main" id="{BB8CBC68-7EF5-4E94-B629-E4598DC4EF6B}"/>
              </a:ext>
            </a:extLst>
          </p:cNvPr>
          <p:cNvCxnSpPr>
            <a:cxnSpLocks/>
            <a:stCxn id="52" idx="6"/>
          </p:cNvCxnSpPr>
          <p:nvPr/>
        </p:nvCxnSpPr>
        <p:spPr>
          <a:xfrm flipV="1">
            <a:off x="5839298" y="3552109"/>
            <a:ext cx="3214588" cy="5962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>
            <a:extLst>
              <a:ext uri="{FF2B5EF4-FFF2-40B4-BE49-F238E27FC236}">
                <a16:creationId xmlns:a16="http://schemas.microsoft.com/office/drawing/2014/main" id="{C8D1EA37-8FE0-43F2-A8D9-3ED03680EE86}"/>
              </a:ext>
            </a:extLst>
          </p:cNvPr>
          <p:cNvCxnSpPr>
            <a:cxnSpLocks/>
          </p:cNvCxnSpPr>
          <p:nvPr/>
        </p:nvCxnSpPr>
        <p:spPr>
          <a:xfrm>
            <a:off x="9053886" y="3535135"/>
            <a:ext cx="0" cy="1803123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kstvak 111">
            <a:extLst>
              <a:ext uri="{FF2B5EF4-FFF2-40B4-BE49-F238E27FC236}">
                <a16:creationId xmlns:a16="http://schemas.microsoft.com/office/drawing/2014/main" id="{4D954E5E-962C-47AF-A60E-6C08387AD5C4}"/>
              </a:ext>
            </a:extLst>
          </p:cNvPr>
          <p:cNvSpPr txBox="1"/>
          <p:nvPr/>
        </p:nvSpPr>
        <p:spPr>
          <a:xfrm>
            <a:off x="5777347" y="3658815"/>
            <a:ext cx="3392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274050"/>
                </a:solidFill>
              </a:rPr>
              <a:t>DE SMA SALES INDEX LAAT IN 2022 OP NAGENOEG </a:t>
            </a:r>
          </a:p>
          <a:p>
            <a:r>
              <a:rPr lang="nl-NL" sz="1200" dirty="0">
                <a:solidFill>
                  <a:srgbClr val="274050"/>
                </a:solidFill>
              </a:rPr>
              <a:t>ALLE VLAKKEN EEN DALING ZIEN MET EEN </a:t>
            </a:r>
          </a:p>
          <a:p>
            <a:r>
              <a:rPr lang="nl-NL" sz="1200" dirty="0">
                <a:solidFill>
                  <a:srgbClr val="274050"/>
                </a:solidFill>
              </a:rPr>
              <a:t>UITSCHIETER OP </a:t>
            </a:r>
            <a:r>
              <a:rPr lang="nl-NL" sz="1200" dirty="0">
                <a:solidFill>
                  <a:srgbClr val="FF0000"/>
                </a:solidFill>
              </a:rPr>
              <a:t>INNOVATIE. </a:t>
            </a:r>
            <a:r>
              <a:rPr lang="nl-NL" sz="1200" dirty="0">
                <a:solidFill>
                  <a:srgbClr val="274050"/>
                </a:solidFill>
              </a:rPr>
              <a:t>ALLEEN OVER </a:t>
            </a:r>
          </a:p>
          <a:p>
            <a:r>
              <a:rPr lang="nl-NL" sz="1200" dirty="0">
                <a:solidFill>
                  <a:srgbClr val="274050"/>
                </a:solidFill>
              </a:rPr>
              <a:t>DE </a:t>
            </a:r>
            <a:r>
              <a:rPr lang="nl-NL" sz="1200" dirty="0">
                <a:solidFill>
                  <a:srgbClr val="00B050"/>
                </a:solidFill>
              </a:rPr>
              <a:t>PERSONELE ONTWIKKELING </a:t>
            </a:r>
            <a:r>
              <a:rPr lang="nl-NL" sz="1200" dirty="0">
                <a:solidFill>
                  <a:srgbClr val="274050"/>
                </a:solidFill>
              </a:rPr>
              <a:t>IS MEN LICHT POSITIEVER DAN VORIG JAAR (+0,9). </a:t>
            </a:r>
            <a:endParaRPr lang="en-NL" sz="1200" dirty="0">
              <a:solidFill>
                <a:srgbClr val="274050"/>
              </a:solidFill>
            </a:endParaRPr>
          </a:p>
        </p:txBody>
      </p:sp>
      <p:sp>
        <p:nvSpPr>
          <p:cNvPr id="116" name="Ovaal 115">
            <a:extLst>
              <a:ext uri="{FF2B5EF4-FFF2-40B4-BE49-F238E27FC236}">
                <a16:creationId xmlns:a16="http://schemas.microsoft.com/office/drawing/2014/main" id="{8C227D87-A580-40B0-A095-E187E8D192AA}"/>
              </a:ext>
            </a:extLst>
          </p:cNvPr>
          <p:cNvSpPr/>
          <p:nvPr/>
        </p:nvSpPr>
        <p:spPr>
          <a:xfrm>
            <a:off x="1967310" y="4546776"/>
            <a:ext cx="1620000" cy="1620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117" name="Rechthoek 116">
            <a:extLst>
              <a:ext uri="{FF2B5EF4-FFF2-40B4-BE49-F238E27FC236}">
                <a16:creationId xmlns:a16="http://schemas.microsoft.com/office/drawing/2014/main" id="{D457B964-7BF2-4067-9F3B-BD1AE0982E89}"/>
              </a:ext>
            </a:extLst>
          </p:cNvPr>
          <p:cNvSpPr/>
          <p:nvPr/>
        </p:nvSpPr>
        <p:spPr>
          <a:xfrm>
            <a:off x="1860691" y="4586215"/>
            <a:ext cx="1895617" cy="79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+mj-lt"/>
              </a:rPr>
              <a:t>SENTIMENT</a:t>
            </a:r>
            <a:endParaRPr lang="en-NL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8" name="Rechthoek 117">
            <a:extLst>
              <a:ext uri="{FF2B5EF4-FFF2-40B4-BE49-F238E27FC236}">
                <a16:creationId xmlns:a16="http://schemas.microsoft.com/office/drawing/2014/main" id="{29581097-987D-4B88-85A6-47AD48E2B2C2}"/>
              </a:ext>
            </a:extLst>
          </p:cNvPr>
          <p:cNvSpPr/>
          <p:nvPr/>
        </p:nvSpPr>
        <p:spPr>
          <a:xfrm>
            <a:off x="2190315" y="4977795"/>
            <a:ext cx="1123331" cy="79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bg1"/>
                </a:solidFill>
              </a:rPr>
              <a:t>61,55</a:t>
            </a:r>
            <a:endParaRPr lang="en-NL" sz="1600" b="1" dirty="0">
              <a:solidFill>
                <a:schemeClr val="bg1"/>
              </a:solidFill>
            </a:endParaRPr>
          </a:p>
        </p:txBody>
      </p:sp>
      <p:sp>
        <p:nvSpPr>
          <p:cNvPr id="119" name="Rechthoek 118">
            <a:extLst>
              <a:ext uri="{FF2B5EF4-FFF2-40B4-BE49-F238E27FC236}">
                <a16:creationId xmlns:a16="http://schemas.microsoft.com/office/drawing/2014/main" id="{FED27BE1-80A8-466F-BCB9-B542231461DF}"/>
              </a:ext>
            </a:extLst>
          </p:cNvPr>
          <p:cNvSpPr/>
          <p:nvPr/>
        </p:nvSpPr>
        <p:spPr>
          <a:xfrm>
            <a:off x="2261615" y="5597803"/>
            <a:ext cx="996721" cy="547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2022</a:t>
            </a:r>
            <a:endParaRPr lang="en-NL" sz="1600" b="1" dirty="0">
              <a:solidFill>
                <a:schemeClr val="bg1"/>
              </a:solidFill>
            </a:endParaRPr>
          </a:p>
        </p:txBody>
      </p:sp>
      <p:sp>
        <p:nvSpPr>
          <p:cNvPr id="121" name="Rechthoek 120">
            <a:extLst>
              <a:ext uri="{FF2B5EF4-FFF2-40B4-BE49-F238E27FC236}">
                <a16:creationId xmlns:a16="http://schemas.microsoft.com/office/drawing/2014/main" id="{C11DD849-1D32-4C2E-AE73-7302AD8A60AA}"/>
              </a:ext>
            </a:extLst>
          </p:cNvPr>
          <p:cNvSpPr/>
          <p:nvPr/>
        </p:nvSpPr>
        <p:spPr>
          <a:xfrm>
            <a:off x="6031808" y="3059727"/>
            <a:ext cx="682953" cy="642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274050"/>
                </a:solidFill>
              </a:rPr>
              <a:t>- 2,5</a:t>
            </a:r>
            <a:endParaRPr lang="en-NL" sz="1600" b="1" dirty="0">
              <a:solidFill>
                <a:srgbClr val="274050"/>
              </a:solidFill>
            </a:endParaRPr>
          </a:p>
        </p:txBody>
      </p:sp>
      <p:cxnSp>
        <p:nvCxnSpPr>
          <p:cNvPr id="130" name="Rechte verbindingslijn 129">
            <a:extLst>
              <a:ext uri="{FF2B5EF4-FFF2-40B4-BE49-F238E27FC236}">
                <a16:creationId xmlns:a16="http://schemas.microsoft.com/office/drawing/2014/main" id="{FF491D97-D905-448B-82E1-8CF320CF9675}"/>
              </a:ext>
            </a:extLst>
          </p:cNvPr>
          <p:cNvCxnSpPr>
            <a:cxnSpLocks/>
            <a:stCxn id="116" idx="2"/>
          </p:cNvCxnSpPr>
          <p:nvPr/>
        </p:nvCxnSpPr>
        <p:spPr>
          <a:xfrm flipH="1" flipV="1">
            <a:off x="669173" y="5353735"/>
            <a:ext cx="1298137" cy="3041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chte verbindingslijn 131">
            <a:extLst>
              <a:ext uri="{FF2B5EF4-FFF2-40B4-BE49-F238E27FC236}">
                <a16:creationId xmlns:a16="http://schemas.microsoft.com/office/drawing/2014/main" id="{9EDD3DC3-0AB4-4B66-AD5D-2AEC30F86A91}"/>
              </a:ext>
            </a:extLst>
          </p:cNvPr>
          <p:cNvCxnSpPr>
            <a:cxnSpLocks/>
          </p:cNvCxnSpPr>
          <p:nvPr/>
        </p:nvCxnSpPr>
        <p:spPr>
          <a:xfrm flipH="1">
            <a:off x="669391" y="5353735"/>
            <a:ext cx="15130" cy="2757515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kstvak 135">
            <a:extLst>
              <a:ext uri="{FF2B5EF4-FFF2-40B4-BE49-F238E27FC236}">
                <a16:creationId xmlns:a16="http://schemas.microsoft.com/office/drawing/2014/main" id="{32B93462-931B-4FE6-99B0-F389631C42E3}"/>
              </a:ext>
            </a:extLst>
          </p:cNvPr>
          <p:cNvSpPr txBox="1"/>
          <p:nvPr/>
        </p:nvSpPr>
        <p:spPr>
          <a:xfrm>
            <a:off x="707452" y="6431327"/>
            <a:ext cx="3724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274050"/>
                </a:solidFill>
              </a:rPr>
              <a:t>HET SENTIMENT TEN AANZIEN VAN DE NEDERLANDSE ECONOMIE DAALT TEN OPZICHTE VAN </a:t>
            </a:r>
          </a:p>
          <a:p>
            <a:r>
              <a:rPr lang="nl-NL" sz="1200" dirty="0">
                <a:solidFill>
                  <a:srgbClr val="274050"/>
                </a:solidFill>
              </a:rPr>
              <a:t>2021: VAN 89,5 NAAR 61,55. DE GROOTSTE DALING SINDS DE EERSTE METING. TOCH VERWACHTEN DE MEESTE RESPONDENTEN KOMEND JAAR TE GROEIEN.</a:t>
            </a:r>
          </a:p>
        </p:txBody>
      </p:sp>
      <p:sp>
        <p:nvSpPr>
          <p:cNvPr id="154" name="Tekstvak 153">
            <a:extLst>
              <a:ext uri="{FF2B5EF4-FFF2-40B4-BE49-F238E27FC236}">
                <a16:creationId xmlns:a16="http://schemas.microsoft.com/office/drawing/2014/main" id="{76CCC361-8D97-472B-85AE-1AEDB6B9FF28}"/>
              </a:ext>
            </a:extLst>
          </p:cNvPr>
          <p:cNvSpPr txBox="1"/>
          <p:nvPr/>
        </p:nvSpPr>
        <p:spPr>
          <a:xfrm>
            <a:off x="3097589" y="7789641"/>
            <a:ext cx="1652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rgbClr val="274050"/>
                </a:solidFill>
              </a:rPr>
              <a:t>SAMENWERKING</a:t>
            </a:r>
          </a:p>
          <a:p>
            <a:r>
              <a:rPr lang="nl-NL" sz="1600" b="1" dirty="0">
                <a:solidFill>
                  <a:srgbClr val="274050"/>
                </a:solidFill>
              </a:rPr>
              <a:t>MARKETING?</a:t>
            </a:r>
            <a:endParaRPr lang="en-NL" sz="1600" b="1" dirty="0">
              <a:solidFill>
                <a:srgbClr val="274050"/>
              </a:solidFill>
            </a:endParaRPr>
          </a:p>
        </p:txBody>
      </p:sp>
      <p:cxnSp>
        <p:nvCxnSpPr>
          <p:cNvPr id="156" name="Rechte verbindingslijn 155">
            <a:extLst>
              <a:ext uri="{FF2B5EF4-FFF2-40B4-BE49-F238E27FC236}">
                <a16:creationId xmlns:a16="http://schemas.microsoft.com/office/drawing/2014/main" id="{624B46A9-FE23-4F3C-9377-79CB548CD830}"/>
              </a:ext>
            </a:extLst>
          </p:cNvPr>
          <p:cNvCxnSpPr>
            <a:cxnSpLocks/>
          </p:cNvCxnSpPr>
          <p:nvPr/>
        </p:nvCxnSpPr>
        <p:spPr>
          <a:xfrm>
            <a:off x="661700" y="8100231"/>
            <a:ext cx="2257906" cy="0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Rechte verbindingslijn 178">
            <a:extLst>
              <a:ext uri="{FF2B5EF4-FFF2-40B4-BE49-F238E27FC236}">
                <a16:creationId xmlns:a16="http://schemas.microsoft.com/office/drawing/2014/main" id="{33A0328E-D50A-406E-AE19-F9C13B6FC078}"/>
              </a:ext>
            </a:extLst>
          </p:cNvPr>
          <p:cNvCxnSpPr/>
          <p:nvPr/>
        </p:nvCxnSpPr>
        <p:spPr>
          <a:xfrm>
            <a:off x="9064519" y="8088535"/>
            <a:ext cx="0" cy="2011799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kstvak 179">
            <a:extLst>
              <a:ext uri="{FF2B5EF4-FFF2-40B4-BE49-F238E27FC236}">
                <a16:creationId xmlns:a16="http://schemas.microsoft.com/office/drawing/2014/main" id="{7EC62BC2-BA07-4F49-ACE5-5F5FC870E184}"/>
              </a:ext>
            </a:extLst>
          </p:cNvPr>
          <p:cNvSpPr txBox="1"/>
          <p:nvPr/>
        </p:nvSpPr>
        <p:spPr>
          <a:xfrm>
            <a:off x="4724805" y="8319638"/>
            <a:ext cx="4339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1200" dirty="0">
                <a:solidFill>
                  <a:srgbClr val="274050"/>
                </a:solidFill>
              </a:rPr>
              <a:t>SAMENWERKING MET MARKETING IS NIET OVERAL </a:t>
            </a:r>
          </a:p>
          <a:p>
            <a:pPr algn="just"/>
            <a:r>
              <a:rPr lang="nl-NL" sz="1200" dirty="0">
                <a:solidFill>
                  <a:srgbClr val="274050"/>
                </a:solidFill>
              </a:rPr>
              <a:t>VANZELFSPREKEND. MEER DAN DE HELFT VAN DE RESPONDENTEN</a:t>
            </a:r>
          </a:p>
          <a:p>
            <a:pPr algn="just"/>
            <a:r>
              <a:rPr lang="nl-NL" sz="1200" dirty="0">
                <a:solidFill>
                  <a:srgbClr val="274050"/>
                </a:solidFill>
              </a:rPr>
              <a:t>WERKT WEL SAMEN AAN </a:t>
            </a:r>
            <a:r>
              <a:rPr lang="nl-NL" sz="1200" dirty="0">
                <a:solidFill>
                  <a:srgbClr val="00B050"/>
                </a:solidFill>
              </a:rPr>
              <a:t>CAMPAGNE EN CONTENT CREATIE</a:t>
            </a:r>
            <a:r>
              <a:rPr lang="nl-NL" sz="1200" dirty="0">
                <a:solidFill>
                  <a:srgbClr val="274050"/>
                </a:solidFill>
              </a:rPr>
              <a:t>. </a:t>
            </a:r>
          </a:p>
          <a:p>
            <a:pPr algn="just"/>
            <a:r>
              <a:rPr lang="nl-NL" sz="1200" dirty="0">
                <a:solidFill>
                  <a:srgbClr val="274050"/>
                </a:solidFill>
              </a:rPr>
              <a:t>SAMENWERKEN AAN </a:t>
            </a:r>
            <a:r>
              <a:rPr lang="nl-NL" sz="1200" dirty="0">
                <a:solidFill>
                  <a:srgbClr val="FF0000"/>
                </a:solidFill>
              </a:rPr>
              <a:t>DE KWALITEIT EN HOEVEELHEID VAN LEADS </a:t>
            </a:r>
          </a:p>
          <a:p>
            <a:pPr algn="just"/>
            <a:r>
              <a:rPr lang="nl-NL" sz="1200" dirty="0">
                <a:solidFill>
                  <a:srgbClr val="274050"/>
                </a:solidFill>
              </a:rPr>
              <a:t>KOMT HET MINSTE VOOR.</a:t>
            </a:r>
            <a:endParaRPr lang="en-NL" sz="1200" dirty="0">
              <a:solidFill>
                <a:srgbClr val="274050"/>
              </a:solidFill>
            </a:endParaRPr>
          </a:p>
        </p:txBody>
      </p:sp>
      <p:sp>
        <p:nvSpPr>
          <p:cNvPr id="181" name="Rechthoek 180">
            <a:extLst>
              <a:ext uri="{FF2B5EF4-FFF2-40B4-BE49-F238E27FC236}">
                <a16:creationId xmlns:a16="http://schemas.microsoft.com/office/drawing/2014/main" id="{03A0FCE8-865E-4957-ABA9-9FF45490E985}"/>
              </a:ext>
            </a:extLst>
          </p:cNvPr>
          <p:cNvSpPr/>
          <p:nvPr/>
        </p:nvSpPr>
        <p:spPr>
          <a:xfrm>
            <a:off x="0" y="12245950"/>
            <a:ext cx="9601200" cy="555649"/>
          </a:xfrm>
          <a:prstGeom prst="rect">
            <a:avLst/>
          </a:prstGeom>
          <a:solidFill>
            <a:srgbClr val="145391"/>
          </a:solidFill>
          <a:ln>
            <a:solidFill>
              <a:srgbClr val="145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900" dirty="0"/>
              <a:t>© SMA 2019 - 2023</a:t>
            </a:r>
          </a:p>
          <a:p>
            <a:r>
              <a:rPr lang="nl-NL" sz="900" dirty="0"/>
              <a:t>DE SMA INDEX IS EEN INITIATIEF VAN DE SALES MANAGEMENT ASSOCIATION IN SAMENWERKING MET DE HOGESCHOOL VAN ARNHEM &amp; NIJMEGEN  </a:t>
            </a:r>
            <a:endParaRPr lang="en-NL" sz="900" dirty="0"/>
          </a:p>
        </p:txBody>
      </p:sp>
      <p:cxnSp>
        <p:nvCxnSpPr>
          <p:cNvPr id="182" name="Rechte verbindingslijn 181">
            <a:extLst>
              <a:ext uri="{FF2B5EF4-FFF2-40B4-BE49-F238E27FC236}">
                <a16:creationId xmlns:a16="http://schemas.microsoft.com/office/drawing/2014/main" id="{8491CD98-C683-4544-AB0E-78263A01C323}"/>
              </a:ext>
            </a:extLst>
          </p:cNvPr>
          <p:cNvCxnSpPr>
            <a:cxnSpLocks/>
            <a:stCxn id="185" idx="3"/>
          </p:cNvCxnSpPr>
          <p:nvPr/>
        </p:nvCxnSpPr>
        <p:spPr>
          <a:xfrm>
            <a:off x="6611501" y="10074378"/>
            <a:ext cx="2463651" cy="13541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kstvak 184">
            <a:extLst>
              <a:ext uri="{FF2B5EF4-FFF2-40B4-BE49-F238E27FC236}">
                <a16:creationId xmlns:a16="http://schemas.microsoft.com/office/drawing/2014/main" id="{8C27FA79-F25B-4B5A-B0B6-CDF2D90FC3AC}"/>
              </a:ext>
            </a:extLst>
          </p:cNvPr>
          <p:cNvSpPr txBox="1"/>
          <p:nvPr/>
        </p:nvSpPr>
        <p:spPr>
          <a:xfrm>
            <a:off x="4641090" y="9781990"/>
            <a:ext cx="1970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b="1" dirty="0">
                <a:solidFill>
                  <a:srgbClr val="274050"/>
                </a:solidFill>
              </a:rPr>
              <a:t>ONTWIKKELPUNTEN </a:t>
            </a:r>
            <a:br>
              <a:rPr lang="nl-NL" sz="1600" b="1" dirty="0">
                <a:solidFill>
                  <a:srgbClr val="274050"/>
                </a:solidFill>
              </a:rPr>
            </a:br>
            <a:r>
              <a:rPr lang="nl-NL" sz="1600" b="1" dirty="0">
                <a:solidFill>
                  <a:srgbClr val="274050"/>
                </a:solidFill>
              </a:rPr>
              <a:t>VERKOPERS?</a:t>
            </a:r>
            <a:endParaRPr lang="en-NL" sz="1600" b="1" dirty="0">
              <a:solidFill>
                <a:srgbClr val="274050"/>
              </a:solidFill>
            </a:endParaRPr>
          </a:p>
        </p:txBody>
      </p:sp>
      <p:cxnSp>
        <p:nvCxnSpPr>
          <p:cNvPr id="187" name="Rechte verbindingslijn 186">
            <a:extLst>
              <a:ext uri="{FF2B5EF4-FFF2-40B4-BE49-F238E27FC236}">
                <a16:creationId xmlns:a16="http://schemas.microsoft.com/office/drawing/2014/main" id="{1F45F112-9072-4894-ADEE-3DDD7E0D8D60}"/>
              </a:ext>
            </a:extLst>
          </p:cNvPr>
          <p:cNvCxnSpPr>
            <a:cxnSpLocks/>
            <a:stCxn id="197" idx="3"/>
            <a:endCxn id="185" idx="1"/>
          </p:cNvCxnSpPr>
          <p:nvPr/>
        </p:nvCxnSpPr>
        <p:spPr>
          <a:xfrm flipV="1">
            <a:off x="3603151" y="10074378"/>
            <a:ext cx="1037939" cy="399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Rechte verbindingslijn 188">
            <a:extLst>
              <a:ext uri="{FF2B5EF4-FFF2-40B4-BE49-F238E27FC236}">
                <a16:creationId xmlns:a16="http://schemas.microsoft.com/office/drawing/2014/main" id="{80DC498C-CF2D-429C-8B07-6AAFE627B25F}"/>
              </a:ext>
            </a:extLst>
          </p:cNvPr>
          <p:cNvCxnSpPr>
            <a:cxnSpLocks/>
          </p:cNvCxnSpPr>
          <p:nvPr/>
        </p:nvCxnSpPr>
        <p:spPr>
          <a:xfrm>
            <a:off x="243749" y="10097747"/>
            <a:ext cx="0" cy="1650056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al 192">
            <a:extLst>
              <a:ext uri="{FF2B5EF4-FFF2-40B4-BE49-F238E27FC236}">
                <a16:creationId xmlns:a16="http://schemas.microsoft.com/office/drawing/2014/main" id="{76F0D328-FF3D-4D42-B37A-16392BEC5E01}"/>
              </a:ext>
            </a:extLst>
          </p:cNvPr>
          <p:cNvSpPr/>
          <p:nvPr/>
        </p:nvSpPr>
        <p:spPr>
          <a:xfrm>
            <a:off x="2650895" y="9639006"/>
            <a:ext cx="936000" cy="936000"/>
          </a:xfrm>
          <a:prstGeom prst="ellipse">
            <a:avLst/>
          </a:prstGeom>
          <a:solidFill>
            <a:srgbClr val="00B050"/>
          </a:solidFill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194" name="Ovaal 193">
            <a:extLst>
              <a:ext uri="{FF2B5EF4-FFF2-40B4-BE49-F238E27FC236}">
                <a16:creationId xmlns:a16="http://schemas.microsoft.com/office/drawing/2014/main" id="{1B4802B2-C03A-426E-AD31-EBE4ACF1CBAB}"/>
              </a:ext>
            </a:extLst>
          </p:cNvPr>
          <p:cNvSpPr/>
          <p:nvPr/>
        </p:nvSpPr>
        <p:spPr>
          <a:xfrm>
            <a:off x="1553652" y="9637852"/>
            <a:ext cx="936000" cy="936000"/>
          </a:xfrm>
          <a:prstGeom prst="ellipse">
            <a:avLst/>
          </a:prstGeom>
          <a:solidFill>
            <a:srgbClr val="00B050"/>
          </a:solidFill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195" name="Ovaal 194">
            <a:extLst>
              <a:ext uri="{FF2B5EF4-FFF2-40B4-BE49-F238E27FC236}">
                <a16:creationId xmlns:a16="http://schemas.microsoft.com/office/drawing/2014/main" id="{345E9B7B-EEEA-477C-BAF9-3EBB93EE8051}"/>
              </a:ext>
            </a:extLst>
          </p:cNvPr>
          <p:cNvSpPr/>
          <p:nvPr/>
        </p:nvSpPr>
        <p:spPr>
          <a:xfrm>
            <a:off x="454537" y="9647053"/>
            <a:ext cx="936000" cy="936000"/>
          </a:xfrm>
          <a:prstGeom prst="ellipse">
            <a:avLst/>
          </a:prstGeom>
          <a:noFill/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197" name="Tekstvak 196">
            <a:extLst>
              <a:ext uri="{FF2B5EF4-FFF2-40B4-BE49-F238E27FC236}">
                <a16:creationId xmlns:a16="http://schemas.microsoft.com/office/drawing/2014/main" id="{12DC4C1F-6FD8-4F6A-9D03-42520A4DDCF3}"/>
              </a:ext>
            </a:extLst>
          </p:cNvPr>
          <p:cNvSpPr txBox="1"/>
          <p:nvPr/>
        </p:nvSpPr>
        <p:spPr>
          <a:xfrm>
            <a:off x="2653852" y="9943972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</a:rPr>
              <a:t>CREATIVITEIT</a:t>
            </a:r>
            <a:endParaRPr lang="en-NL" sz="1100" dirty="0">
              <a:solidFill>
                <a:schemeClr val="bg1"/>
              </a:solidFill>
            </a:endParaRPr>
          </a:p>
        </p:txBody>
      </p:sp>
      <p:sp>
        <p:nvSpPr>
          <p:cNvPr id="198" name="Tekstvak 197">
            <a:extLst>
              <a:ext uri="{FF2B5EF4-FFF2-40B4-BE49-F238E27FC236}">
                <a16:creationId xmlns:a16="http://schemas.microsoft.com/office/drawing/2014/main" id="{595AEA12-A55A-412D-A503-5F5139CAF94F}"/>
              </a:ext>
            </a:extLst>
          </p:cNvPr>
          <p:cNvSpPr txBox="1"/>
          <p:nvPr/>
        </p:nvSpPr>
        <p:spPr>
          <a:xfrm>
            <a:off x="436667" y="9696460"/>
            <a:ext cx="97174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274050"/>
                </a:solidFill>
              </a:rPr>
              <a:t>KENNIS </a:t>
            </a:r>
          </a:p>
          <a:p>
            <a:pPr algn="ctr"/>
            <a:r>
              <a:rPr lang="en-US" sz="1100" dirty="0">
                <a:solidFill>
                  <a:srgbClr val="274050"/>
                </a:solidFill>
              </a:rPr>
              <a:t>KLANT</a:t>
            </a:r>
          </a:p>
          <a:p>
            <a:pPr algn="ctr"/>
            <a:r>
              <a:rPr lang="en-US" sz="1100" dirty="0">
                <a:solidFill>
                  <a:srgbClr val="274050"/>
                </a:solidFill>
              </a:rPr>
              <a:t>ORGANISATIE</a:t>
            </a:r>
            <a:endParaRPr lang="en-NL" sz="1100" dirty="0">
              <a:solidFill>
                <a:srgbClr val="274050"/>
              </a:solidFill>
            </a:endParaRP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B27C241C-275A-4132-A11B-D3F49E5A01E4}"/>
              </a:ext>
            </a:extLst>
          </p:cNvPr>
          <p:cNvSpPr txBox="1"/>
          <p:nvPr/>
        </p:nvSpPr>
        <p:spPr>
          <a:xfrm>
            <a:off x="1575304" y="9855884"/>
            <a:ext cx="9236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100" dirty="0">
                <a:solidFill>
                  <a:schemeClr val="bg1"/>
                </a:solidFill>
              </a:rPr>
              <a:t>PROACTIEF</a:t>
            </a:r>
            <a:br>
              <a:rPr lang="nl-NL" sz="1100" dirty="0">
                <a:solidFill>
                  <a:schemeClr val="bg1"/>
                </a:solidFill>
              </a:rPr>
            </a:br>
            <a:r>
              <a:rPr lang="nl-NL" sz="1100" dirty="0">
                <a:solidFill>
                  <a:schemeClr val="bg1"/>
                </a:solidFill>
              </a:rPr>
              <a:t>MEEDENKEN</a:t>
            </a:r>
            <a:endParaRPr lang="en-NL" sz="1100" dirty="0">
              <a:solidFill>
                <a:schemeClr val="bg1"/>
              </a:solidFill>
            </a:endParaRPr>
          </a:p>
        </p:txBody>
      </p:sp>
      <p:cxnSp>
        <p:nvCxnSpPr>
          <p:cNvPr id="204" name="Rechte verbindingslijn 203">
            <a:extLst>
              <a:ext uri="{FF2B5EF4-FFF2-40B4-BE49-F238E27FC236}">
                <a16:creationId xmlns:a16="http://schemas.microsoft.com/office/drawing/2014/main" id="{9BB59302-9A82-4765-B4ED-E1E7FA503A39}"/>
              </a:ext>
            </a:extLst>
          </p:cNvPr>
          <p:cNvCxnSpPr>
            <a:cxnSpLocks/>
          </p:cNvCxnSpPr>
          <p:nvPr/>
        </p:nvCxnSpPr>
        <p:spPr>
          <a:xfrm>
            <a:off x="235196" y="10108380"/>
            <a:ext cx="180747" cy="0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Rechte verbindingslijn 207">
            <a:extLst>
              <a:ext uri="{FF2B5EF4-FFF2-40B4-BE49-F238E27FC236}">
                <a16:creationId xmlns:a16="http://schemas.microsoft.com/office/drawing/2014/main" id="{AE83B2DD-9D52-4CF1-97DC-2FAE0AFD5AD5}"/>
              </a:ext>
            </a:extLst>
          </p:cNvPr>
          <p:cNvCxnSpPr>
            <a:cxnSpLocks/>
          </p:cNvCxnSpPr>
          <p:nvPr/>
        </p:nvCxnSpPr>
        <p:spPr>
          <a:xfrm>
            <a:off x="240354" y="11737170"/>
            <a:ext cx="5447556" cy="0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al 208">
            <a:extLst>
              <a:ext uri="{FF2B5EF4-FFF2-40B4-BE49-F238E27FC236}">
                <a16:creationId xmlns:a16="http://schemas.microsoft.com/office/drawing/2014/main" id="{81B8A276-5A50-4F3D-B4BA-C41896FF810D}"/>
              </a:ext>
            </a:extLst>
          </p:cNvPr>
          <p:cNvSpPr/>
          <p:nvPr/>
        </p:nvSpPr>
        <p:spPr>
          <a:xfrm>
            <a:off x="5781088" y="11244891"/>
            <a:ext cx="950485" cy="922656"/>
          </a:xfrm>
          <a:prstGeom prst="ellipse">
            <a:avLst/>
          </a:prstGeom>
          <a:noFill/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274050"/>
                </a:solidFill>
              </a:rPr>
              <a:t>2023?</a:t>
            </a:r>
          </a:p>
        </p:txBody>
      </p:sp>
      <p:cxnSp>
        <p:nvCxnSpPr>
          <p:cNvPr id="210" name="Rechte verbindingslijn 209">
            <a:extLst>
              <a:ext uri="{FF2B5EF4-FFF2-40B4-BE49-F238E27FC236}">
                <a16:creationId xmlns:a16="http://schemas.microsoft.com/office/drawing/2014/main" id="{9639B37D-AE07-40E2-9E46-2A7E67CBD0AD}"/>
              </a:ext>
            </a:extLst>
          </p:cNvPr>
          <p:cNvCxnSpPr>
            <a:cxnSpLocks/>
          </p:cNvCxnSpPr>
          <p:nvPr/>
        </p:nvCxnSpPr>
        <p:spPr>
          <a:xfrm>
            <a:off x="6885853" y="11741065"/>
            <a:ext cx="995049" cy="0"/>
          </a:xfrm>
          <a:prstGeom prst="line">
            <a:avLst/>
          </a:prstGeom>
          <a:ln w="38100">
            <a:solidFill>
              <a:srgbClr val="274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" name="Afbeelding 211">
            <a:extLst>
              <a:ext uri="{FF2B5EF4-FFF2-40B4-BE49-F238E27FC236}">
                <a16:creationId xmlns:a16="http://schemas.microsoft.com/office/drawing/2014/main" id="{E192B22F-D906-400C-B22A-332ECEFDF9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06" y="9036307"/>
            <a:ext cx="618980" cy="549311"/>
          </a:xfrm>
          <a:prstGeom prst="rect">
            <a:avLst/>
          </a:prstGeom>
        </p:spPr>
      </p:pic>
      <p:pic>
        <p:nvPicPr>
          <p:cNvPr id="214" name="Afbeelding 213">
            <a:extLst>
              <a:ext uri="{FF2B5EF4-FFF2-40B4-BE49-F238E27FC236}">
                <a16:creationId xmlns:a16="http://schemas.microsoft.com/office/drawing/2014/main" id="{656F5329-442F-45EE-90AE-6E5248682F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33" y="5814323"/>
            <a:ext cx="554627" cy="435276"/>
          </a:xfrm>
          <a:prstGeom prst="rect">
            <a:avLst/>
          </a:prstGeom>
        </p:spPr>
      </p:pic>
      <p:pic>
        <p:nvPicPr>
          <p:cNvPr id="218" name="Afbeelding 217">
            <a:extLst>
              <a:ext uri="{FF2B5EF4-FFF2-40B4-BE49-F238E27FC236}">
                <a16:creationId xmlns:a16="http://schemas.microsoft.com/office/drawing/2014/main" id="{E8552DAD-AC49-4F72-8395-97BBCA92C4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2" y="9030732"/>
            <a:ext cx="650318" cy="546155"/>
          </a:xfrm>
          <a:prstGeom prst="rect">
            <a:avLst/>
          </a:prstGeom>
        </p:spPr>
      </p:pic>
      <p:sp>
        <p:nvSpPr>
          <p:cNvPr id="219" name="Rechthoek 218">
            <a:extLst>
              <a:ext uri="{FF2B5EF4-FFF2-40B4-BE49-F238E27FC236}">
                <a16:creationId xmlns:a16="http://schemas.microsoft.com/office/drawing/2014/main" id="{E50C89EF-DF36-4F0B-8FA5-13B04EFD7E00}"/>
              </a:ext>
            </a:extLst>
          </p:cNvPr>
          <p:cNvSpPr/>
          <p:nvPr/>
        </p:nvSpPr>
        <p:spPr>
          <a:xfrm>
            <a:off x="1172436" y="5763617"/>
            <a:ext cx="770386" cy="571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 b="1" dirty="0">
              <a:solidFill>
                <a:srgbClr val="274050"/>
              </a:solidFill>
            </a:endParaRPr>
          </a:p>
        </p:txBody>
      </p:sp>
      <p:sp>
        <p:nvSpPr>
          <p:cNvPr id="220" name="Tekstvak 219">
            <a:extLst>
              <a:ext uri="{FF2B5EF4-FFF2-40B4-BE49-F238E27FC236}">
                <a16:creationId xmlns:a16="http://schemas.microsoft.com/office/drawing/2014/main" id="{7109D4B1-FD66-4FF1-BEFE-6C85ECCCC1D3}"/>
              </a:ext>
            </a:extLst>
          </p:cNvPr>
          <p:cNvSpPr txBox="1"/>
          <p:nvPr/>
        </p:nvSpPr>
        <p:spPr>
          <a:xfrm>
            <a:off x="415943" y="10654265"/>
            <a:ext cx="4641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274050"/>
                </a:solidFill>
              </a:rPr>
              <a:t>VERKOPERS VINDEN DAT ZE ZICH MOETEN ONTWIKKELEN OM </a:t>
            </a:r>
            <a:br>
              <a:rPr lang="nl-NL" sz="1200" dirty="0">
                <a:solidFill>
                  <a:srgbClr val="274050"/>
                </a:solidFill>
              </a:rPr>
            </a:br>
            <a:r>
              <a:rPr lang="nl-NL" sz="1200" dirty="0">
                <a:solidFill>
                  <a:srgbClr val="274050"/>
                </a:solidFill>
              </a:rPr>
              <a:t>RELEVANT TE BLIJVEN IN DE BUYING JOURNEY VAN HUN KLANTEN. </a:t>
            </a:r>
            <a:br>
              <a:rPr lang="nl-NL" sz="1200" dirty="0">
                <a:solidFill>
                  <a:srgbClr val="274050"/>
                </a:solidFill>
              </a:rPr>
            </a:br>
            <a:r>
              <a:rPr lang="nl-NL" sz="1200" dirty="0">
                <a:solidFill>
                  <a:srgbClr val="274050"/>
                </a:solidFill>
              </a:rPr>
              <a:t>79% NOEMT DIT JAAR OPNIEUW </a:t>
            </a:r>
            <a:r>
              <a:rPr lang="nl-NL" sz="1200" dirty="0">
                <a:solidFill>
                  <a:srgbClr val="00B050"/>
                </a:solidFill>
              </a:rPr>
              <a:t>CREAVITEIT</a:t>
            </a:r>
            <a:r>
              <a:rPr lang="nl-NL" sz="1200" dirty="0">
                <a:solidFill>
                  <a:srgbClr val="274050"/>
                </a:solidFill>
              </a:rPr>
              <a:t> ALS BELANGRIJKSTE ONTWIKKELPUNT. DAARNAAST IS </a:t>
            </a:r>
            <a:r>
              <a:rPr lang="nl-NL" sz="1200" dirty="0">
                <a:solidFill>
                  <a:srgbClr val="00B050"/>
                </a:solidFill>
              </a:rPr>
              <a:t>PROACTIEF MEEDENKEN </a:t>
            </a:r>
            <a:r>
              <a:rPr lang="nl-NL" sz="1200" dirty="0">
                <a:solidFill>
                  <a:srgbClr val="274050"/>
                </a:solidFill>
              </a:rPr>
              <a:t>MET DE KLANT DIT JAAR NOG BELANGRIJKER GEWORDEN.</a:t>
            </a:r>
            <a:endParaRPr lang="en-NL" sz="1200" dirty="0">
              <a:solidFill>
                <a:srgbClr val="274050"/>
              </a:solidFill>
            </a:endParaRPr>
          </a:p>
        </p:txBody>
      </p:sp>
      <p:pic>
        <p:nvPicPr>
          <p:cNvPr id="222" name="Afbeelding 221">
            <a:extLst>
              <a:ext uri="{FF2B5EF4-FFF2-40B4-BE49-F238E27FC236}">
                <a16:creationId xmlns:a16="http://schemas.microsoft.com/office/drawing/2014/main" id="{2E7642C8-7C0D-4FC1-8B32-070A8F3905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63" y="8918981"/>
            <a:ext cx="608207" cy="662460"/>
          </a:xfrm>
          <a:prstGeom prst="rect">
            <a:avLst/>
          </a:prstGeom>
        </p:spPr>
      </p:pic>
      <p:sp>
        <p:nvSpPr>
          <p:cNvPr id="244" name="Rechthoek 243">
            <a:extLst>
              <a:ext uri="{FF2B5EF4-FFF2-40B4-BE49-F238E27FC236}">
                <a16:creationId xmlns:a16="http://schemas.microsoft.com/office/drawing/2014/main" id="{1DCBDFA8-E21D-407B-97A7-1A77C76CE216}"/>
              </a:ext>
            </a:extLst>
          </p:cNvPr>
          <p:cNvSpPr/>
          <p:nvPr/>
        </p:nvSpPr>
        <p:spPr>
          <a:xfrm>
            <a:off x="7461816" y="12064954"/>
            <a:ext cx="767784" cy="938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243" name="Afbeelding 242">
            <a:extLst>
              <a:ext uri="{FF2B5EF4-FFF2-40B4-BE49-F238E27FC236}">
                <a16:creationId xmlns:a16="http://schemas.microsoft.com/office/drawing/2014/main" id="{C2AA46D1-9A9E-45A6-896D-AF86D115BE9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259" y="12094442"/>
            <a:ext cx="635914" cy="653289"/>
          </a:xfrm>
          <a:prstGeom prst="rect">
            <a:avLst/>
          </a:prstGeom>
        </p:spPr>
      </p:pic>
      <p:sp>
        <p:nvSpPr>
          <p:cNvPr id="246" name="Rechthoek 245">
            <a:extLst>
              <a:ext uri="{FF2B5EF4-FFF2-40B4-BE49-F238E27FC236}">
                <a16:creationId xmlns:a16="http://schemas.microsoft.com/office/drawing/2014/main" id="{5616F049-98BC-4484-A87C-C4B24C92390C}"/>
              </a:ext>
            </a:extLst>
          </p:cNvPr>
          <p:cNvSpPr/>
          <p:nvPr/>
        </p:nvSpPr>
        <p:spPr>
          <a:xfrm>
            <a:off x="8538810" y="12185606"/>
            <a:ext cx="767784" cy="818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1026" name="Picture 2" descr="Afbeeldingsresultaat voor logo han">
            <a:extLst>
              <a:ext uri="{FF2B5EF4-FFF2-40B4-BE49-F238E27FC236}">
                <a16:creationId xmlns:a16="http://schemas.microsoft.com/office/drawing/2014/main" id="{FEC51C9D-CFB2-48CC-8BFF-54AE1E91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208" y="12167547"/>
            <a:ext cx="884987" cy="67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2" name="Gelijkbenige driehoek 251">
            <a:extLst>
              <a:ext uri="{FF2B5EF4-FFF2-40B4-BE49-F238E27FC236}">
                <a16:creationId xmlns:a16="http://schemas.microsoft.com/office/drawing/2014/main" id="{3E8954DB-814B-4B28-AB80-2FA8434A1291}"/>
              </a:ext>
            </a:extLst>
          </p:cNvPr>
          <p:cNvSpPr/>
          <p:nvPr/>
        </p:nvSpPr>
        <p:spPr>
          <a:xfrm rot="5400000">
            <a:off x="3658719" y="3462971"/>
            <a:ext cx="227914" cy="173430"/>
          </a:xfrm>
          <a:prstGeom prst="triangle">
            <a:avLst/>
          </a:prstGeom>
          <a:solidFill>
            <a:srgbClr val="274050"/>
          </a:solidFill>
          <a:ln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54" name="Gelijkbenige driehoek 253">
            <a:extLst>
              <a:ext uri="{FF2B5EF4-FFF2-40B4-BE49-F238E27FC236}">
                <a16:creationId xmlns:a16="http://schemas.microsoft.com/office/drawing/2014/main" id="{9BEDA226-6110-4895-B408-4AC974D839E2}"/>
              </a:ext>
            </a:extLst>
          </p:cNvPr>
          <p:cNvSpPr/>
          <p:nvPr/>
        </p:nvSpPr>
        <p:spPr>
          <a:xfrm rot="5400000">
            <a:off x="8022925" y="3454854"/>
            <a:ext cx="227914" cy="173430"/>
          </a:xfrm>
          <a:prstGeom prst="triangle">
            <a:avLst/>
          </a:prstGeom>
          <a:solidFill>
            <a:srgbClr val="274050"/>
          </a:solidFill>
          <a:ln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55" name="Gelijkbenige driehoek 254">
            <a:extLst>
              <a:ext uri="{FF2B5EF4-FFF2-40B4-BE49-F238E27FC236}">
                <a16:creationId xmlns:a16="http://schemas.microsoft.com/office/drawing/2014/main" id="{DDEE1647-6135-47C3-8583-73F9CDEA2302}"/>
              </a:ext>
            </a:extLst>
          </p:cNvPr>
          <p:cNvSpPr/>
          <p:nvPr/>
        </p:nvSpPr>
        <p:spPr>
          <a:xfrm rot="16200000">
            <a:off x="4873836" y="5259920"/>
            <a:ext cx="227914" cy="173430"/>
          </a:xfrm>
          <a:prstGeom prst="triangle">
            <a:avLst/>
          </a:prstGeom>
          <a:solidFill>
            <a:srgbClr val="274050"/>
          </a:solidFill>
          <a:ln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56" name="Gelijkbenige driehoek 255">
            <a:extLst>
              <a:ext uri="{FF2B5EF4-FFF2-40B4-BE49-F238E27FC236}">
                <a16:creationId xmlns:a16="http://schemas.microsoft.com/office/drawing/2014/main" id="{B42C01D6-5F41-499C-AF2A-03AC10C4A6A1}"/>
              </a:ext>
            </a:extLst>
          </p:cNvPr>
          <p:cNvSpPr/>
          <p:nvPr/>
        </p:nvSpPr>
        <p:spPr>
          <a:xfrm rot="5400000">
            <a:off x="2038646" y="8009610"/>
            <a:ext cx="227914" cy="173430"/>
          </a:xfrm>
          <a:prstGeom prst="triangle">
            <a:avLst/>
          </a:prstGeom>
          <a:solidFill>
            <a:srgbClr val="274050"/>
          </a:solidFill>
          <a:ln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58" name="Gelijkbenige driehoek 257">
            <a:extLst>
              <a:ext uri="{FF2B5EF4-FFF2-40B4-BE49-F238E27FC236}">
                <a16:creationId xmlns:a16="http://schemas.microsoft.com/office/drawing/2014/main" id="{07A7E22B-0C16-441C-945A-0628C4A0824C}"/>
              </a:ext>
            </a:extLst>
          </p:cNvPr>
          <p:cNvSpPr/>
          <p:nvPr/>
        </p:nvSpPr>
        <p:spPr>
          <a:xfrm rot="16200000">
            <a:off x="7851350" y="9993276"/>
            <a:ext cx="227914" cy="173430"/>
          </a:xfrm>
          <a:prstGeom prst="triangle">
            <a:avLst/>
          </a:prstGeom>
          <a:solidFill>
            <a:srgbClr val="274050"/>
          </a:solidFill>
          <a:ln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59" name="Gelijkbenige driehoek 258">
            <a:extLst>
              <a:ext uri="{FF2B5EF4-FFF2-40B4-BE49-F238E27FC236}">
                <a16:creationId xmlns:a16="http://schemas.microsoft.com/office/drawing/2014/main" id="{03463F84-2C12-4E01-8ED7-8F65D4CEEC28}"/>
              </a:ext>
            </a:extLst>
          </p:cNvPr>
          <p:cNvSpPr/>
          <p:nvPr/>
        </p:nvSpPr>
        <p:spPr>
          <a:xfrm rot="5400000">
            <a:off x="4382534" y="11634449"/>
            <a:ext cx="227914" cy="173430"/>
          </a:xfrm>
          <a:prstGeom prst="triangle">
            <a:avLst/>
          </a:prstGeom>
          <a:solidFill>
            <a:srgbClr val="274050"/>
          </a:solidFill>
          <a:ln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45FB3F-1FD9-4CBB-A093-217A3DD1C22A}"/>
              </a:ext>
            </a:extLst>
          </p:cNvPr>
          <p:cNvSpPr/>
          <p:nvPr/>
        </p:nvSpPr>
        <p:spPr>
          <a:xfrm>
            <a:off x="5954510" y="3162430"/>
            <a:ext cx="184654" cy="37137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407D691-9C56-410E-8C3F-DD3DFB51D3FC}"/>
              </a:ext>
            </a:extLst>
          </p:cNvPr>
          <p:cNvGrpSpPr/>
          <p:nvPr/>
        </p:nvGrpSpPr>
        <p:grpSpPr>
          <a:xfrm>
            <a:off x="6931435" y="4774563"/>
            <a:ext cx="1148699" cy="571703"/>
            <a:chOff x="10641531" y="4609500"/>
            <a:chExt cx="1148699" cy="571703"/>
          </a:xfrm>
        </p:grpSpPr>
        <p:pic>
          <p:nvPicPr>
            <p:cNvPr id="124" name="Afbeelding 229">
              <a:extLst>
                <a:ext uri="{FF2B5EF4-FFF2-40B4-BE49-F238E27FC236}">
                  <a16:creationId xmlns:a16="http://schemas.microsoft.com/office/drawing/2014/main" id="{1548E4D2-CB8D-4537-AC09-348C04EEF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1531" y="4692546"/>
              <a:ext cx="479450" cy="428647"/>
            </a:xfrm>
            <a:prstGeom prst="rect">
              <a:avLst/>
            </a:prstGeom>
          </p:spPr>
        </p:pic>
        <p:sp>
          <p:nvSpPr>
            <p:cNvPr id="125" name="Rechthoek 121">
              <a:extLst>
                <a:ext uri="{FF2B5EF4-FFF2-40B4-BE49-F238E27FC236}">
                  <a16:creationId xmlns:a16="http://schemas.microsoft.com/office/drawing/2014/main" id="{713DEAA9-2041-4912-96B1-C2E159965A29}"/>
                </a:ext>
              </a:extLst>
            </p:cNvPr>
            <p:cNvSpPr/>
            <p:nvPr/>
          </p:nvSpPr>
          <p:spPr>
            <a:xfrm>
              <a:off x="11019844" y="4609500"/>
              <a:ext cx="770386" cy="5717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b="1" dirty="0">
                  <a:solidFill>
                    <a:srgbClr val="00B050"/>
                  </a:solidFill>
                </a:rPr>
                <a:t>+ 0,9</a:t>
              </a:r>
              <a:endParaRPr lang="en-NL" sz="1400" b="1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106" name="Rechte verbindingslijn 170">
            <a:extLst>
              <a:ext uri="{FF2B5EF4-FFF2-40B4-BE49-F238E27FC236}">
                <a16:creationId xmlns:a16="http://schemas.microsoft.com/office/drawing/2014/main" id="{9C48824C-EE6C-4128-A293-C492AC85E20B}"/>
              </a:ext>
            </a:extLst>
          </p:cNvPr>
          <p:cNvCxnSpPr>
            <a:cxnSpLocks/>
          </p:cNvCxnSpPr>
          <p:nvPr/>
        </p:nvCxnSpPr>
        <p:spPr>
          <a:xfrm>
            <a:off x="4685728" y="8097415"/>
            <a:ext cx="4392000" cy="0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hthoek 97">
            <a:extLst>
              <a:ext uri="{FF2B5EF4-FFF2-40B4-BE49-F238E27FC236}">
                <a16:creationId xmlns:a16="http://schemas.microsoft.com/office/drawing/2014/main" id="{2D723DBA-D1DA-45EF-A53D-D310CB2BC182}"/>
              </a:ext>
            </a:extLst>
          </p:cNvPr>
          <p:cNvSpPr/>
          <p:nvPr/>
        </p:nvSpPr>
        <p:spPr>
          <a:xfrm>
            <a:off x="2394844" y="3299333"/>
            <a:ext cx="815783" cy="52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rgbClr val="274050"/>
                </a:solidFill>
              </a:rPr>
              <a:t>100,2</a:t>
            </a:r>
            <a:endParaRPr lang="en-NL" sz="2000" b="1" dirty="0">
              <a:solidFill>
                <a:srgbClr val="274050"/>
              </a:solidFill>
            </a:endParaRPr>
          </a:p>
        </p:txBody>
      </p:sp>
      <p:pic>
        <p:nvPicPr>
          <p:cNvPr id="100" name="Afbeelding 99">
            <a:extLst>
              <a:ext uri="{FF2B5EF4-FFF2-40B4-BE49-F238E27FC236}">
                <a16:creationId xmlns:a16="http://schemas.microsoft.com/office/drawing/2014/main" id="{84F02C15-15C9-40D4-B127-65C0A0A5F7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04" y="4842738"/>
            <a:ext cx="339742" cy="441348"/>
          </a:xfrm>
          <a:prstGeom prst="rect">
            <a:avLst/>
          </a:prstGeom>
        </p:spPr>
      </p:pic>
      <p:sp>
        <p:nvSpPr>
          <p:cNvPr id="103" name="Rechthoek 121">
            <a:extLst>
              <a:ext uri="{FF2B5EF4-FFF2-40B4-BE49-F238E27FC236}">
                <a16:creationId xmlns:a16="http://schemas.microsoft.com/office/drawing/2014/main" id="{8C225BBC-5202-4E5A-B164-81825E0F3818}"/>
              </a:ext>
            </a:extLst>
          </p:cNvPr>
          <p:cNvSpPr/>
          <p:nvPr/>
        </p:nvSpPr>
        <p:spPr>
          <a:xfrm>
            <a:off x="8181817" y="4786398"/>
            <a:ext cx="770386" cy="571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rgbClr val="FF0000"/>
                </a:solidFill>
              </a:rPr>
              <a:t>- 5,9</a:t>
            </a:r>
            <a:endParaRPr lang="en-NL" sz="1400" b="1" dirty="0">
              <a:solidFill>
                <a:srgbClr val="FF0000"/>
              </a:solidFill>
            </a:endParaRPr>
          </a:p>
        </p:txBody>
      </p:sp>
      <p:sp>
        <p:nvSpPr>
          <p:cNvPr id="107" name="Rectangle 1">
            <a:extLst>
              <a:ext uri="{FF2B5EF4-FFF2-40B4-BE49-F238E27FC236}">
                <a16:creationId xmlns:a16="http://schemas.microsoft.com/office/drawing/2014/main" id="{1F175E9E-B1C3-404F-92B0-53820E4E4126}"/>
              </a:ext>
            </a:extLst>
          </p:cNvPr>
          <p:cNvSpPr/>
          <p:nvPr/>
        </p:nvSpPr>
        <p:spPr>
          <a:xfrm>
            <a:off x="3689135" y="4488265"/>
            <a:ext cx="466880" cy="839158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1" name="Rechthoek 110">
            <a:extLst>
              <a:ext uri="{FF2B5EF4-FFF2-40B4-BE49-F238E27FC236}">
                <a16:creationId xmlns:a16="http://schemas.microsoft.com/office/drawing/2014/main" id="{B92DA153-EB96-465E-8420-EB9A0FDB6F1A}"/>
              </a:ext>
            </a:extLst>
          </p:cNvPr>
          <p:cNvSpPr/>
          <p:nvPr/>
        </p:nvSpPr>
        <p:spPr>
          <a:xfrm rot="16200000">
            <a:off x="3524476" y="4638926"/>
            <a:ext cx="770386" cy="571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- 27,9</a:t>
            </a:r>
            <a:endParaRPr lang="en-NL" sz="1600" b="1" dirty="0">
              <a:solidFill>
                <a:schemeClr val="bg1"/>
              </a:solidFill>
            </a:endParaRPr>
          </a:p>
        </p:txBody>
      </p:sp>
      <p:sp>
        <p:nvSpPr>
          <p:cNvPr id="109" name="Rechthoek 108">
            <a:extLst>
              <a:ext uri="{FF2B5EF4-FFF2-40B4-BE49-F238E27FC236}">
                <a16:creationId xmlns:a16="http://schemas.microsoft.com/office/drawing/2014/main" id="{54023B6F-76C2-49A5-A14E-15C21B756E31}"/>
              </a:ext>
            </a:extLst>
          </p:cNvPr>
          <p:cNvSpPr/>
          <p:nvPr/>
        </p:nvSpPr>
        <p:spPr>
          <a:xfrm>
            <a:off x="4492159" y="3828304"/>
            <a:ext cx="996721" cy="547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2022</a:t>
            </a:r>
            <a:endParaRPr lang="en-NL" sz="1600" b="1" dirty="0">
              <a:solidFill>
                <a:schemeClr val="bg1"/>
              </a:solidFill>
            </a:endParaRP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3F1BAF35-9D6A-42AB-ADD0-CA42F9813B9D}"/>
              </a:ext>
            </a:extLst>
          </p:cNvPr>
          <p:cNvSpPr txBox="1"/>
          <p:nvPr/>
        </p:nvSpPr>
        <p:spPr>
          <a:xfrm>
            <a:off x="710451" y="10246121"/>
            <a:ext cx="45236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66%</a:t>
            </a:r>
            <a:endParaRPr lang="en-NL" sz="1600" dirty="0"/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03B0A2B7-73D0-479E-ADAE-2E6832A577ED}"/>
              </a:ext>
            </a:extLst>
          </p:cNvPr>
          <p:cNvSpPr txBox="1"/>
          <p:nvPr/>
        </p:nvSpPr>
        <p:spPr>
          <a:xfrm>
            <a:off x="1818063" y="10244947"/>
            <a:ext cx="45236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78%</a:t>
            </a:r>
            <a:endParaRPr lang="en-NL" sz="1600" dirty="0">
              <a:solidFill>
                <a:schemeClr val="bg1"/>
              </a:solidFill>
            </a:endParaRP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694BE4B3-B75C-4B5F-B38D-620B5E5C9F6B}"/>
              </a:ext>
            </a:extLst>
          </p:cNvPr>
          <p:cNvSpPr txBox="1"/>
          <p:nvPr/>
        </p:nvSpPr>
        <p:spPr>
          <a:xfrm>
            <a:off x="2919606" y="10232580"/>
            <a:ext cx="45236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79%</a:t>
            </a:r>
            <a:endParaRPr lang="en-NL" sz="1600" dirty="0">
              <a:solidFill>
                <a:schemeClr val="bg1"/>
              </a:solidFill>
            </a:endParaRPr>
          </a:p>
        </p:txBody>
      </p:sp>
      <p:sp>
        <p:nvSpPr>
          <p:cNvPr id="126" name="Rechthoek 125">
            <a:extLst>
              <a:ext uri="{FF2B5EF4-FFF2-40B4-BE49-F238E27FC236}">
                <a16:creationId xmlns:a16="http://schemas.microsoft.com/office/drawing/2014/main" id="{FC3487B4-EE6A-4212-828A-49AC809C364F}"/>
              </a:ext>
            </a:extLst>
          </p:cNvPr>
          <p:cNvSpPr/>
          <p:nvPr/>
        </p:nvSpPr>
        <p:spPr>
          <a:xfrm>
            <a:off x="4034508" y="2690421"/>
            <a:ext cx="1895617" cy="79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+mj-lt"/>
              </a:rPr>
              <a:t>SMA INDEX</a:t>
            </a:r>
            <a:endParaRPr lang="en-NL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8" name="Ovaal 127">
            <a:extLst>
              <a:ext uri="{FF2B5EF4-FFF2-40B4-BE49-F238E27FC236}">
                <a16:creationId xmlns:a16="http://schemas.microsoft.com/office/drawing/2014/main" id="{9DDF38DA-4A89-4988-92A7-0F8A00E51A30}"/>
              </a:ext>
            </a:extLst>
          </p:cNvPr>
          <p:cNvSpPr/>
          <p:nvPr/>
        </p:nvSpPr>
        <p:spPr>
          <a:xfrm rot="162589">
            <a:off x="180521" y="1183285"/>
            <a:ext cx="1008000" cy="972000"/>
          </a:xfrm>
          <a:prstGeom prst="ellipse">
            <a:avLst/>
          </a:prstGeom>
          <a:noFill/>
          <a:ln w="38100">
            <a:solidFill>
              <a:srgbClr val="274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274050"/>
              </a:solidFill>
            </a:endParaRPr>
          </a:p>
        </p:txBody>
      </p:sp>
      <p:sp>
        <p:nvSpPr>
          <p:cNvPr id="129" name="Rechthoek 128">
            <a:extLst>
              <a:ext uri="{FF2B5EF4-FFF2-40B4-BE49-F238E27FC236}">
                <a16:creationId xmlns:a16="http://schemas.microsoft.com/office/drawing/2014/main" id="{5466FC10-5A63-4CCC-86D9-CFA361117F31}"/>
              </a:ext>
            </a:extLst>
          </p:cNvPr>
          <p:cNvSpPr/>
          <p:nvPr/>
        </p:nvSpPr>
        <p:spPr>
          <a:xfrm>
            <a:off x="356038" y="1385856"/>
            <a:ext cx="694495" cy="52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rgbClr val="274050"/>
                </a:solidFill>
              </a:rPr>
              <a:t>95,2</a:t>
            </a:r>
            <a:endParaRPr lang="en-NL" sz="2000" b="1" dirty="0">
              <a:solidFill>
                <a:srgbClr val="274050"/>
              </a:solidFill>
            </a:endParaRPr>
          </a:p>
        </p:txBody>
      </p:sp>
      <p:cxnSp>
        <p:nvCxnSpPr>
          <p:cNvPr id="131" name="Rechte verbindingslijn 130">
            <a:extLst>
              <a:ext uri="{FF2B5EF4-FFF2-40B4-BE49-F238E27FC236}">
                <a16:creationId xmlns:a16="http://schemas.microsoft.com/office/drawing/2014/main" id="{1C5A0744-1FFA-46C1-AD3D-A0909D5FD2E7}"/>
              </a:ext>
            </a:extLst>
          </p:cNvPr>
          <p:cNvCxnSpPr>
            <a:cxnSpLocks/>
            <a:stCxn id="128" idx="4"/>
            <a:endCxn id="64" idx="1"/>
          </p:cNvCxnSpPr>
          <p:nvPr/>
        </p:nvCxnSpPr>
        <p:spPr>
          <a:xfrm flipH="1">
            <a:off x="660341" y="2154742"/>
            <a:ext cx="1203" cy="235491"/>
          </a:xfrm>
          <a:prstGeom prst="line">
            <a:avLst/>
          </a:prstGeom>
          <a:ln w="38100">
            <a:solidFill>
              <a:srgbClr val="27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hthoek 139">
            <a:extLst>
              <a:ext uri="{FF2B5EF4-FFF2-40B4-BE49-F238E27FC236}">
                <a16:creationId xmlns:a16="http://schemas.microsoft.com/office/drawing/2014/main" id="{722EC028-5653-4BAB-8338-CCB0C90D5D37}"/>
              </a:ext>
            </a:extLst>
          </p:cNvPr>
          <p:cNvSpPr/>
          <p:nvPr/>
        </p:nvSpPr>
        <p:spPr>
          <a:xfrm>
            <a:off x="2309979" y="2615845"/>
            <a:ext cx="996721" cy="547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274050"/>
                </a:solidFill>
              </a:rPr>
              <a:t>2021</a:t>
            </a:r>
            <a:endParaRPr lang="en-NL" sz="1600" b="1" dirty="0">
              <a:solidFill>
                <a:srgbClr val="274050"/>
              </a:solidFill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B6DD4B9-CFD8-4D3C-A5F8-BADBD93D937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43729" y="5548466"/>
            <a:ext cx="4420790" cy="241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426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248</Words>
  <Application>Microsoft Office PowerPoint</Application>
  <PresentationFormat>A3 (297 x 420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Renkema Stefan</dc:creator>
  <cp:lastModifiedBy>Jaap Feijen</cp:lastModifiedBy>
  <cp:revision>65</cp:revision>
  <dcterms:created xsi:type="dcterms:W3CDTF">2020-01-03T10:39:12Z</dcterms:created>
  <dcterms:modified xsi:type="dcterms:W3CDTF">2023-01-03T19:54:53Z</dcterms:modified>
</cp:coreProperties>
</file>